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61" r:id="rId4"/>
    <p:sldId id="262" r:id="rId5"/>
    <p:sldId id="264" r:id="rId6"/>
    <p:sldId id="263" r:id="rId7"/>
    <p:sldId id="265" r:id="rId8"/>
    <p:sldId id="270" r:id="rId9"/>
    <p:sldId id="272" r:id="rId10"/>
    <p:sldId id="271" r:id="rId11"/>
    <p:sldId id="269" r:id="rId12"/>
    <p:sldId id="266" r:id="rId13"/>
    <p:sldId id="268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656"/>
    <a:srgbClr val="E05656"/>
    <a:srgbClr val="FFB20B"/>
    <a:srgbClr val="FF2121"/>
    <a:srgbClr val="FF8A9D"/>
    <a:srgbClr val="BB1A00"/>
    <a:srgbClr val="FFB10B"/>
    <a:srgbClr val="2EF729"/>
    <a:srgbClr val="EC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9" autoAdjust="0"/>
    <p:restoredTop sz="94660"/>
  </p:normalViewPr>
  <p:slideViewPr>
    <p:cSldViewPr snapToGrid="0">
      <p:cViewPr>
        <p:scale>
          <a:sx n="100" d="100"/>
          <a:sy n="100" d="100"/>
        </p:scale>
        <p:origin x="1147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98A0-5F4B-4539-968F-626677624C88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600FF-EFCA-4484-8335-BBF8A4B48C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63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77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740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416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0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20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85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36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50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103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50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033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39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680B3-7C30-4B4B-9C41-D4CCC2C0A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1D3AF7-EAFA-40E3-81A0-CF807AF07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5BF8C9-61B1-48D9-B2E0-D062B97D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286C41-F9CB-476B-B4A0-D0801A53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25272F-B8CB-4CA7-ABE7-BA79C8E1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53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F48E5-3277-44ED-9949-CB5C93B8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22DA31-B707-4CE1-ABA0-27D7020A5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B9E7B3-2F03-475E-863A-53913D1B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B5DFF6-CCBF-416D-9C85-4D73D5E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AEE8B-7C23-4222-8F28-C1B95C8A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60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F6D6314-ABF9-4332-A427-47377E040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E30CCE-BC96-483D-AE7C-63B51E18F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B0CF14-DDE0-405D-9AED-41078159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842614-ACDC-4E73-8F73-AAA8D725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934F2A-5139-4AB1-9C9E-68D2C1DA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43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B5EF0-49F4-48EA-9BCE-459E6411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D18DE3-FBA1-45C9-81B9-8C81CEA7B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7E9B30-4DCE-4CF0-8D21-CAF2942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F91AB7-BA08-4095-8CE2-F0E38169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17FD76-9975-4EE3-9E09-3ED41822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61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A026C-A219-4C92-AFAC-E11325B2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4515-BF36-4C4C-B58A-F82406579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17034A-832A-4DF6-A54E-98028778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3DA5E5-A539-4B78-B5D7-CEE67802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81584D-0AE7-4068-B588-8A28F3DD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072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1E439-97BF-4EF5-AD54-2B158249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0D0FD7-2200-4858-8B93-510168526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719C46-EDCE-45D3-964C-79CC4B1BA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945D1E-EE9D-4A63-8867-EFE9A67F7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7D5227-0E43-4514-8C12-56001CE8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E24901-1EF0-476D-B167-90F22189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63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D7E742-4526-4B93-B5EB-6C42B067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9E5BA0-C57F-4F12-BB2D-D96A43090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98C1AA-3BBB-41F6-9CA4-A0730FC3A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45A872-658B-4184-9D6F-A91D233C5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767A2-9201-4650-8A31-5D547B56A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62ECEA-1C3E-469D-A419-56C003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6BCABFB-C94B-4F82-9FC7-2681A8A8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D9707E-DC7B-4514-B873-05CB4879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00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17DE2-C12C-47C1-AD42-78BB5063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87B1FC-141D-457A-81F5-565B5306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411AF3-B289-407F-BB86-A0CE302D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95CDF-296A-4951-81EB-3F17140E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205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0D84EEA-D5CE-407E-A550-9D3ABD6A2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825C3F-D91D-4C2E-8C96-0A587C96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6365EC-2A1E-48C9-AA02-70BB9B82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99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02A86-51E6-4325-8BEB-CDA0D6BF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46E2E1-98EF-4614-B8D0-0085CB84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D143C8-3844-4FB3-A6CA-217287AC8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C718AF-DC15-4135-BFAB-9457B593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C30FD6-9950-4E58-B327-1BD01242F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4AA5F3-AF95-4ECF-AF1E-B66FEDB2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92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651BA-BEE2-44B0-BA46-B0D86854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318071-AE9B-484B-8F1B-30B30D0F9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8391F3-4963-4E67-ADB1-B6462AE6B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980BD9-7F23-46F9-849E-2F3A3E89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AA6E0B-6304-47CE-A000-2C95A5B4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893C9E-F4D2-49F5-A06C-E89477C6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02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B540DB5-89B5-402E-8689-937FD564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510680-A4A6-4E84-9781-794BBC36A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F7EE1-D78D-4F60-9FFA-F3E70F428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D2650-962B-4716-A355-2B3C7E4E88A0}" type="datetimeFigureOut">
              <a:rPr lang="fr-FR" smtClean="0"/>
              <a:t>01/10/2023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B4616-81F1-466D-96E1-C9BF4644D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4479B3-DB6F-4209-8C1A-B3FBE3389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90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5.gif"/><Relationship Id="rId4" Type="http://schemas.openxmlformats.org/officeDocument/2006/relationships/notesSlide" Target="../notesSlides/notesSlide6.xml"/><Relationship Id="rId9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2.xml"/><Relationship Id="rId7" Type="http://schemas.openxmlformats.org/officeDocument/2006/relationships/slide" Target="slid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5.gif"/><Relationship Id="rId4" Type="http://schemas.openxmlformats.org/officeDocument/2006/relationships/notesSlide" Target="../notesSlides/notesSlide1.xml"/><Relationship Id="rId9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A89853-1353-4B33-9F08-6E93297B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herryBlossom">
            <a:hlinkClick r:id="" action="ppaction://media"/>
            <a:extLst>
              <a:ext uri="{FF2B5EF4-FFF2-40B4-BE49-F238E27FC236}">
                <a16:creationId xmlns:a16="http://schemas.microsoft.com/office/drawing/2014/main" id="{4AABE1A1-E3AF-4099-9739-F1D4CC5785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919" t="14044" r="3707" b="4582"/>
          <a:stretch/>
        </p:blipFill>
        <p:spPr>
          <a:xfrm>
            <a:off x="0" y="0"/>
            <a:ext cx="12192000" cy="68579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30FB52-D2A2-4BE4-B1E1-5837143FB562}"/>
              </a:ext>
            </a:extLst>
          </p:cNvPr>
          <p:cNvSpPr txBox="1"/>
          <p:nvPr/>
        </p:nvSpPr>
        <p:spPr>
          <a:xfrm>
            <a:off x="11150083" y="13062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9D3E5-76E0-44EA-997B-E2519ED9A15F}"/>
              </a:ext>
            </a:extLst>
          </p:cNvPr>
          <p:cNvSpPr txBox="1"/>
          <p:nvPr/>
        </p:nvSpPr>
        <p:spPr>
          <a:xfrm>
            <a:off x="3464559" y="5694986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5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97C45CE4-B969-419E-9937-48BBFDA3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30" y="1391335"/>
            <a:ext cx="8669339" cy="407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52D58C-04AD-4C9B-8186-93D6FD8B9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3062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E68205B0-E1BF-4253-8E53-51FADFF94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43" y="1483062"/>
            <a:ext cx="9301513" cy="37206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BC624D-F83A-48D3-9CF7-01393504B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" y="211959"/>
            <a:ext cx="720000" cy="720000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35F2B4B-82CD-4BF6-A7CE-4FCFAA4F1DF9}"/>
              </a:ext>
            </a:extLst>
          </p:cNvPr>
          <p:cNvSpPr/>
          <p:nvPr/>
        </p:nvSpPr>
        <p:spPr>
          <a:xfrm>
            <a:off x="10042159" y="20781"/>
            <a:ext cx="2094427" cy="1263031"/>
          </a:xfrm>
          <a:prstGeom prst="roundRect">
            <a:avLst/>
          </a:prstGeom>
          <a:solidFill>
            <a:schemeClr val="accent6">
              <a:alpha val="67000"/>
            </a:schemeClr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446150" y="21195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678478" y="5954994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12" name="Scouter FX">
            <a:extLst>
              <a:ext uri="{FF2B5EF4-FFF2-40B4-BE49-F238E27FC236}">
                <a16:creationId xmlns:a16="http://schemas.microsoft.com/office/drawing/2014/main" id="{65B3A70E-3D3E-43F2-9859-183136504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410" y="-90055"/>
            <a:ext cx="2867944" cy="1613218"/>
          </a:xfrm>
          <a:prstGeom prst="rect">
            <a:avLst/>
          </a:prstGeom>
          <a:effectLst>
            <a:outerShdw dist="38100" dir="2700000" algn="tl" rotWithShape="0">
              <a:srgbClr val="FF4700"/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85A19A7-90FF-4EC7-B3EF-3BB7B118B4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593229" y="3905743"/>
            <a:ext cx="298311" cy="5914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AE21260-7599-4C90-B56A-C8CBE1AAD6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0746756" y="3905743"/>
            <a:ext cx="289123" cy="52187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9853D1D-531F-4CBF-AE19-BCD0D5106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88" y="9811"/>
            <a:ext cx="1484348" cy="14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22 0.0007 L 3.33333E-6 -4.44444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03411 -0.0007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6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05 3.7037E-7 L 0.22852 -0.0011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2F64B-5FD2-4CB2-A8AF-5E5EA404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A1B192-F5FB-4FF1-97A8-DECBEB04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CC315339-FD3E-43D6-BD1E-373F169A4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30" y="1391335"/>
            <a:ext cx="8669339" cy="407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72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insawman">
            <a:hlinkClick r:id="" action="ppaction://media"/>
            <a:extLst>
              <a:ext uri="{FF2B5EF4-FFF2-40B4-BE49-F238E27FC236}">
                <a16:creationId xmlns:a16="http://schemas.microsoft.com/office/drawing/2014/main" id="{F560BF7E-EED9-48B6-BD92-1ACB6D7357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D9F289-4B8F-483D-9935-8134374D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98" y="1664799"/>
            <a:ext cx="8821003" cy="35284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BC624D-F83A-48D3-9CF7-01393504B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30629"/>
            <a:ext cx="720000" cy="7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1150083" y="13062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3464560" y="6002060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8" name="Return button">
            <a:hlinkClick r:id="rId9" action="ppaction://hlinksldjump"/>
            <a:extLst>
              <a:ext uri="{FF2B5EF4-FFF2-40B4-BE49-F238E27FC236}">
                <a16:creationId xmlns:a16="http://schemas.microsoft.com/office/drawing/2014/main" id="{CC05BF98-B7D5-44C7-BE32-1DAF414942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591" t="8236" r="24555" b="7647"/>
          <a:stretch/>
        </p:blipFill>
        <p:spPr>
          <a:xfrm>
            <a:off x="11440439" y="5943600"/>
            <a:ext cx="75156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insawman">
            <a:hlinkClick r:id="" action="ppaction://media"/>
            <a:extLst>
              <a:ext uri="{FF2B5EF4-FFF2-40B4-BE49-F238E27FC236}">
                <a16:creationId xmlns:a16="http://schemas.microsoft.com/office/drawing/2014/main" id="{F560BF7E-EED9-48B6-BD92-1ACB6D7357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D9F289-4B8F-483D-9935-8134374D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98" y="1664799"/>
            <a:ext cx="8821003" cy="35284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BC624D-F83A-48D3-9CF7-01393504B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30629"/>
            <a:ext cx="720000" cy="7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1150083" y="13062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3464560" y="6002060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8" name="Return button">
            <a:hlinkClick r:id="rId8" action="ppaction://hlinksldjump"/>
            <a:extLst>
              <a:ext uri="{FF2B5EF4-FFF2-40B4-BE49-F238E27FC236}">
                <a16:creationId xmlns:a16="http://schemas.microsoft.com/office/drawing/2014/main" id="{CC05BF98-B7D5-44C7-BE32-1DAF414942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591" t="8236" r="24555" b="7647"/>
          <a:stretch/>
        </p:blipFill>
        <p:spPr>
          <a:xfrm>
            <a:off x="11440439" y="5943600"/>
            <a:ext cx="75156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D9F289-4B8F-483D-9935-8134374D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43" y="1503535"/>
            <a:ext cx="9301513" cy="3720605"/>
          </a:xfrm>
          <a:prstGeom prst="round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BC624D-F83A-48D3-9CF7-01393504B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" y="211959"/>
            <a:ext cx="720000" cy="7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446150" y="21195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3464560" y="6002060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12" name="Scouter FX">
            <a:extLst>
              <a:ext uri="{FF2B5EF4-FFF2-40B4-BE49-F238E27FC236}">
                <a16:creationId xmlns:a16="http://schemas.microsoft.com/office/drawing/2014/main" id="{65B3A70E-3D3E-43F2-9859-183136504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42" y="-54841"/>
            <a:ext cx="2867944" cy="1613218"/>
          </a:xfrm>
          <a:prstGeom prst="rect">
            <a:avLst/>
          </a:prstGeom>
          <a:effectLst>
            <a:outerShdw dist="38100" dir="2700000" algn="tl" rotWithShape="0">
              <a:srgbClr val="FF4700"/>
            </a:outerShdw>
          </a:effectLst>
        </p:spPr>
      </p:pic>
      <p:pic>
        <p:nvPicPr>
          <p:cNvPr id="1026" name="Picture 2" descr="Neko Majin Z | Dragon Ball Wiki | Fandom">
            <a:extLst>
              <a:ext uri="{FF2B5EF4-FFF2-40B4-BE49-F238E27FC236}">
                <a16:creationId xmlns:a16="http://schemas.microsoft.com/office/drawing/2014/main" id="{B890189A-1BE0-44C1-9EF2-DDFB04957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8" dur="1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D9F289-4B8F-483D-9935-8134374D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" y="1340606"/>
            <a:ext cx="10441957" cy="4176783"/>
          </a:xfrm>
          <a:prstGeom prst="round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BC624D-F83A-48D3-9CF7-01393504B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3458367" y="5876595"/>
            <a:ext cx="5262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Blue Box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11" name="Picture 2" descr="Neko Majin Z | Dragon Ball Wiki | Fandom">
            <a:extLst>
              <a:ext uri="{FF2B5EF4-FFF2-40B4-BE49-F238E27FC236}">
                <a16:creationId xmlns:a16="http://schemas.microsoft.com/office/drawing/2014/main" id="{291D6B28-295E-4835-804E-AE6B3E04B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BD9A1A-B0A1-4F4D-8193-7E4830FD6220}"/>
              </a:ext>
            </a:extLst>
          </p:cNvPr>
          <p:cNvSpPr txBox="1"/>
          <p:nvPr/>
        </p:nvSpPr>
        <p:spPr>
          <a:xfrm>
            <a:off x="10897953" y="135014"/>
            <a:ext cx="82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5400" i="1" dirty="0">
                <a:ln>
                  <a:solidFill>
                    <a:schemeClr val="tx1"/>
                  </a:solidFill>
                </a:ln>
                <a:solidFill>
                  <a:srgbClr val="E05656"/>
                </a:solidFill>
                <a:latin typeface="Bahnschrift SemiBold SemiConden" panose="020B0502040204020203" pitchFamily="34" charset="0"/>
              </a:rPr>
              <a:t>-1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18F9570-6FA1-4DD0-AE1D-D3903B3CE550}"/>
              </a:ext>
            </a:extLst>
          </p:cNvPr>
          <p:cNvGrpSpPr/>
          <p:nvPr/>
        </p:nvGrpSpPr>
        <p:grpSpPr>
          <a:xfrm>
            <a:off x="11012475" y="312327"/>
            <a:ext cx="1009240" cy="591432"/>
            <a:chOff x="11012475" y="312327"/>
            <a:chExt cx="1009240" cy="59143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01C158B-69D0-48DF-B1F6-0C8505118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89"/>
            <a:stretch/>
          </p:blipFill>
          <p:spPr>
            <a:xfrm>
              <a:off x="11012475" y="312327"/>
              <a:ext cx="298311" cy="59143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83F8B5F-00FF-482A-9D9C-32D5F2183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7"/>
            <a:stretch/>
          </p:blipFill>
          <p:spPr>
            <a:xfrm>
              <a:off x="11732592" y="347104"/>
              <a:ext cx="289123" cy="521878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E7D049B0-F3FE-4D84-BB4E-3EBCC7D87C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6772" y="1274225"/>
            <a:ext cx="67278" cy="663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3E93D3D-218E-40B9-866F-C99ED083F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9172" y="1426625"/>
            <a:ext cx="67278" cy="6638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41FB154-657B-4D57-8C8E-D88FE9EAE7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8594" y="1058097"/>
            <a:ext cx="67278" cy="663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D7D50F9-0627-454B-B94F-3637EFB86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98310" y="2452264"/>
            <a:ext cx="67278" cy="6638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EAB464-A1AF-44D0-821B-60824C5EF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64671" y="1155804"/>
            <a:ext cx="67278" cy="66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83E6F56-B183-4248-B466-527700962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31032" y="1671281"/>
            <a:ext cx="67278" cy="6638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CF461BC-C674-431A-9FBE-B3D6E8E9D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5872" y="792572"/>
            <a:ext cx="67278" cy="663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A6003C6-D47E-4C33-B2C4-A78AA2E78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9494" y="1037383"/>
            <a:ext cx="67278" cy="663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EB70ED9-A5D2-4CF1-ABDA-4AE385A96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74294" y="1250851"/>
            <a:ext cx="67278" cy="6638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7E634F4-7B5E-477F-A8D1-08144B320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2790" y="2610179"/>
            <a:ext cx="67278" cy="6638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2684DD9-40ED-4459-89A2-3E67A3FFC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5190" y="2762579"/>
            <a:ext cx="67278" cy="6638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21D248F-3EDF-4439-9156-7D6E92F81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4612" y="2394051"/>
            <a:ext cx="67278" cy="66381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E8755D5F-157B-4CE8-B527-9F8C64A38D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0689" y="2491758"/>
            <a:ext cx="67278" cy="6638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8DFC01C8-1975-48CA-A235-81BC4EA26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7050" y="3007235"/>
            <a:ext cx="67278" cy="6638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EE464C2-0FE4-4067-87E3-D3079CC69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1890" y="2128526"/>
            <a:ext cx="67278" cy="6638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8AA57FBB-4FA1-4EAE-A9B2-29DCF9DB9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5512" y="2373337"/>
            <a:ext cx="67278" cy="6638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94F1D079-2F97-4A94-AE6E-DE8F1C3068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20312" y="2586805"/>
            <a:ext cx="67278" cy="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4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0.15104 0.04005 C 0.18268 0.04907 0.22995 0.05394 0.27969 0.05394 C 0.33594 0.05394 0.38112 0.04907 0.41263 0.04005 L 0.56419 -3.7037E-7 " pathEditMode="relative" rAng="0" ptsTypes="AAAAA">
                                      <p:cBhvr>
                                        <p:cTn id="1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03" y="26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2292 0.04004 C 0.14857 0.04907 0.18698 0.05393 0.22734 0.05393 C 0.27318 0.05393 0.31003 0.04907 0.33568 0.04004 L 0.45885 1.48148E-6 " pathEditMode="relative" rAng="0" ptsTypes="AAAAA">
                                      <p:cBhvr>
                                        <p:cTn id="18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13489 0.04005 C 0.16302 0.04908 0.20521 0.05394 0.24961 0.05394 C 0.3 0.05394 0.34036 0.04908 0.36836 0.04005 L 0.50364 -1.48148E-6 " pathEditMode="relative" rAng="0" ptsTypes="AAAAA">
                                      <p:cBhvr>
                                        <p:cTn id="20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26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0.15143 0.04005 C 0.18294 0.04908 0.23047 0.05394 0.28021 0.05394 C 0.33659 0.05394 0.38203 0.04908 0.41341 0.04005 L 0.56524 -1.11111E-6 " pathEditMode="relative" rAng="0" ptsTypes="AAAAA">
                                      <p:cBhvr>
                                        <p:cTn id="22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5.55112E-17 L 0.09935 0.04005 C 0.11992 0.04907 0.15104 0.05394 0.18372 0.05394 C 0.2207 0.05394 0.25039 0.04907 0.27109 0.04005 L 0.3707 5.55112E-17 " pathEditMode="relative" rAng="0" ptsTypes="AAAAA">
                                      <p:cBhvr>
                                        <p:cTn id="24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26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7383 -0.04005 C 0.2099 -0.04908 0.26419 -0.05394 0.32135 -0.05394 C 0.3862 -0.05394 0.43815 -0.04908 0.47422 -0.04005 L 0.64831 1.48148E-6 " pathEditMode="relative" rAng="0" ptsTypes="AAAAA">
                                      <p:cBhvr>
                                        <p:cTn id="51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09" y="-270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11093 -0.07824 C 0.13398 -0.09583 0.16862 -0.10509 0.20507 -0.10509 C 0.24648 -0.10509 0.27968 -0.09583 0.30273 -0.07824 L 0.41406 3.7037E-7 " pathEditMode="relative" rAng="0" ptsTypes="AAAAA">
                                      <p:cBhvr>
                                        <p:cTn id="53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-525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472E-18 2.22222E-6 L 0.08906 -0.04005 C 0.10755 -0.04908 0.13555 -0.05394 0.16471 -0.05394 C 0.19805 -0.05394 0.22474 -0.04908 0.24323 -0.04005 L 0.33255 2.22222E-6 " pathEditMode="relative" rAng="0" ptsTypes="AAAAA">
                                      <p:cBhvr>
                                        <p:cTn id="55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28" y="-270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16224 0.04004 C 0.1961 0.04907 0.24688 0.05393 0.30027 0.05393 C 0.36068 0.05393 0.40925 0.04907 0.4431 0.04004 L 0.60573 2.22222E-6 " pathEditMode="relative" rAng="0" ptsTypes="AAAAA">
                                      <p:cBhvr>
                                        <p:cTn id="72" dur="2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86" y="2685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13242 0.04005 C 0.16002 0.04908 0.20143 0.05394 0.24492 0.05394 C 0.29427 0.05394 0.33385 0.04908 0.36145 0.04005 L 0.49427 -4.44444E-6 " pathEditMode="relative" rAng="0" ptsTypes="AAAAA">
                                      <p:cBhvr>
                                        <p:cTn id="74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4" y="268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17592 0.04005 C 0.2125 0.04907 0.26758 0.05393 0.32539 0.05393 C 0.39102 0.05393 0.44362 0.04907 0.48021 0.04005 L 0.65625 1.11111E-6 " pathEditMode="relative" rAng="0" ptsTypes="AAAAA">
                                      <p:cBhvr>
                                        <p:cTn id="76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07005 0.12662 C 0.0845 0.15532 0.10651 0.17083 0.12955 0.17083 C 0.15573 0.17083 0.17669 0.15532 0.19127 0.12662 L 0.26146 2.96296E-6 " pathEditMode="relative" rAng="0" ptsTypes="AAAAA">
                                      <p:cBhvr>
                                        <p:cTn id="78" dur="2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0.22304 -0.04005 C 0.2694 -0.04908 0.33906 -0.05394 0.41223 -0.05394 C 0.49544 -0.05394 0.5621 -0.04908 0.60846 -0.04005 L 0.83164 4.07407E-6 " pathEditMode="relative" rAng="0" ptsTypes="AAAAA">
                                      <p:cBhvr>
                                        <p:cTn id="100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12201 -0.11135 C 0.14727 -0.13658 0.18542 -0.14954 0.22552 -0.14954 C 0.27097 -0.14954 0.30755 -0.13658 0.33294 -0.11135 L 0.45534 4.44444E-6 " pathEditMode="relative" rAng="0" ptsTypes="AAAAA">
                                      <p:cBhvr>
                                        <p:cTn id="10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-747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1614 -0.04005 C 0.14023 -0.04908 0.17669 -0.05394 0.21484 -0.05394 C 0.25833 -0.05394 0.2931 -0.04908 0.31718 -0.04005 L 0.43372 4.81481E-6 " pathEditMode="relative" rAng="0" ptsTypes="AAAAA">
                                      <p:cBhvr>
                                        <p:cTn id="104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80" y="-2708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08672 0.04005 C 0.10469 0.04907 0.13177 0.05393 0.16028 0.05393 C 0.19258 0.05393 0.21849 0.04907 0.23659 0.04005 L 0.32344 7.40741E-7 " pathEditMode="relative" rAng="0" ptsTypes="AAAAA">
                                      <p:cBhvr>
                                        <p:cTn id="121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2685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22305 -0.04005 C 0.26941 -0.04908 0.33907 -0.05394 0.41224 -0.05394 C 0.49545 -0.05394 0.56211 -0.04908 0.60847 -0.04005 L 0.83164 3.33333E-6 " pathEditMode="relative" rAng="0" ptsTypes="AAAAA">
                                      <p:cBhvr>
                                        <p:cTn id="128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20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5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7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9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1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3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5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7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9" dur="2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1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3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5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7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9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897953" y="135014"/>
            <a:ext cx="82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5400" i="1" dirty="0">
                <a:ln>
                  <a:solidFill>
                    <a:srgbClr val="FF8A9D"/>
                  </a:solidFill>
                </a:ln>
                <a:solidFill>
                  <a:srgbClr val="2EF729"/>
                </a:solidFill>
                <a:latin typeface="Bahnschrift SemiBold SemiConden" panose="020B0502040204020203" pitchFamily="34" charset="0"/>
              </a:rPr>
              <a:t>+</a:t>
            </a:r>
            <a:r>
              <a:rPr lang="fr-FR" sz="5400" i="1" dirty="0">
                <a:ln>
                  <a:solidFill>
                    <a:srgbClr val="E15656"/>
                  </a:solidFill>
                </a:ln>
                <a:solidFill>
                  <a:srgbClr val="2EF729"/>
                </a:solidFill>
                <a:latin typeface="Bahnschrift SemiBold SemiConden" panose="020B0502040204020203" pitchFamily="34" charset="0"/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2703222" y="5876594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8792E9B-0E4A-407F-9409-A5FE1A079ED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205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38D01BAE-A092-4BBA-8012-6A3DB02A8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Neko Majin Z | Wiki Dragon Ball | Fandom">
              <a:extLst>
                <a:ext uri="{FF2B5EF4-FFF2-40B4-BE49-F238E27FC236}">
                  <a16:creationId xmlns:a16="http://schemas.microsoft.com/office/drawing/2014/main" id="{E6E7291B-084B-41C1-94E5-31BC4697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1BB3DFF-BFA0-410D-9BCA-001B7790BD6C}"/>
              </a:ext>
            </a:extLst>
          </p:cNvPr>
          <p:cNvGrpSpPr/>
          <p:nvPr/>
        </p:nvGrpSpPr>
        <p:grpSpPr>
          <a:xfrm>
            <a:off x="11012475" y="312327"/>
            <a:ext cx="1009240" cy="591432"/>
            <a:chOff x="11012475" y="312327"/>
            <a:chExt cx="1009240" cy="591432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6DBC5A5F-765B-4615-9AE8-9DC8FDC1A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89"/>
            <a:stretch/>
          </p:blipFill>
          <p:spPr>
            <a:xfrm>
              <a:off x="11012475" y="312327"/>
              <a:ext cx="298311" cy="591432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62F7A19-066F-4A27-85CD-58C64EC85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7"/>
            <a:stretch/>
          </p:blipFill>
          <p:spPr>
            <a:xfrm>
              <a:off x="11732592" y="347104"/>
              <a:ext cx="289123" cy="521878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9B599B7-1AEB-4BBD-8D96-F558B5F7C873}"/>
              </a:ext>
            </a:extLst>
          </p:cNvPr>
          <p:cNvGrpSpPr/>
          <p:nvPr/>
        </p:nvGrpSpPr>
        <p:grpSpPr>
          <a:xfrm flipH="1">
            <a:off x="-2334057" y="-380102"/>
            <a:ext cx="2095988" cy="1976289"/>
            <a:chOff x="12261804" y="3428998"/>
            <a:chExt cx="2095988" cy="1976289"/>
          </a:xfrm>
        </p:grpSpPr>
        <p:pic>
          <p:nvPicPr>
            <p:cNvPr id="26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81FF1AEE-E1E2-4192-A876-19A8D426E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Neko Majin Z | Wiki Dragon Ball | Fandom">
              <a:extLst>
                <a:ext uri="{FF2B5EF4-FFF2-40B4-BE49-F238E27FC236}">
                  <a16:creationId xmlns:a16="http://schemas.microsoft.com/office/drawing/2014/main" id="{A583967C-1043-4148-8495-1F9533198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07A64A2E-A597-4A59-9360-D09ECC53C6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8474" y="1264065"/>
            <a:ext cx="67278" cy="6638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4737EC9-ED0B-4FEA-BCFF-A032B258EE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6074" y="1416465"/>
            <a:ext cx="67278" cy="6638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57ADFAA-75AF-4E80-9ABD-B2378380C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6652" y="1047937"/>
            <a:ext cx="67278" cy="663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7C4699E-941A-4B24-A565-FF3A37E2C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16936" y="2442104"/>
            <a:ext cx="67278" cy="6638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8DF465A-D5D8-4A59-83D9-8DE33C43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0575" y="1145644"/>
            <a:ext cx="67278" cy="6638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7A5A372-528D-4D44-9F6C-7194139C4D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1661121"/>
            <a:ext cx="67278" cy="6638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E32AE05-788B-49A9-82ED-8AA1F6D4B6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782412"/>
            <a:ext cx="67278" cy="6638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8959D0C-FBBA-45D1-845F-0077309737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1027223"/>
            <a:ext cx="67278" cy="6638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046282A-69B0-44DC-AFB2-494383B547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0952" y="1240691"/>
            <a:ext cx="67278" cy="6638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3273AB6-5148-45D7-A6EF-99131E178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32456" y="2600019"/>
            <a:ext cx="67278" cy="6638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A2B52DA-ED2D-41DF-9581-A0FA99398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0056" y="2752419"/>
            <a:ext cx="67278" cy="6638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1A7F4A32-D8DE-47AD-B305-1821264D9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50634" y="2383891"/>
            <a:ext cx="67278" cy="6638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C35E6B56-1312-4FE0-9494-F43D331975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04557" y="2481598"/>
            <a:ext cx="67278" cy="66381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84976CC-895A-4739-BB33-D178A30F25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38196" y="2997075"/>
            <a:ext cx="67278" cy="6638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619BFAEC-CEDD-4867-BE36-59A5186A0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83356" y="2118366"/>
            <a:ext cx="67278" cy="6638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B682CEE9-7142-438E-BDDF-2DBAA3911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734" y="2363177"/>
            <a:ext cx="67278" cy="6638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47D27528-53C8-4E4D-A817-36BF0AE72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934" y="2576645"/>
            <a:ext cx="67278" cy="6638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2A3F143-09F9-455C-8C52-7BFAF717C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4492" y="992860"/>
            <a:ext cx="67278" cy="6638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224BC13-1B73-43C6-88D0-F970C98E4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72092" y="1145260"/>
            <a:ext cx="67278" cy="6638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16E3F66E-7D1A-45B9-9DE1-74DCCCEB9A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2670" y="776732"/>
            <a:ext cx="67278" cy="6638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C6B1866-5498-4D0E-B2F6-46E0A1AE8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62954" y="2170899"/>
            <a:ext cx="67278" cy="66381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A48A2570-953D-4DD6-802C-0B56D06DB5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96593" y="874439"/>
            <a:ext cx="67278" cy="663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3413839-E809-4E00-ADB2-83A6748F6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30232" y="1389916"/>
            <a:ext cx="67278" cy="66381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B48F4DC-2E4A-4A6D-B89E-FD9B826F8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75392" y="511207"/>
            <a:ext cx="67278" cy="6638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486742D9-E35C-4F5A-809D-EE0E464771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91770" y="756018"/>
            <a:ext cx="67278" cy="66381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3D746F9F-3629-40C6-AA73-0714EFA20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6970" y="969486"/>
            <a:ext cx="67278" cy="6638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766801E-6CB1-4FA4-8187-A492977C7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8474" y="2328814"/>
            <a:ext cx="67278" cy="66381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B3E24172-F0DA-4C23-9FED-0E2DC62B9A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6074" y="2481214"/>
            <a:ext cx="67278" cy="66381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EDECBD6C-3F16-4100-89F8-C84CEB90A1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6652" y="2112686"/>
            <a:ext cx="67278" cy="66381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C64396AA-C28D-447C-8313-7BB46EEFD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0575" y="2210393"/>
            <a:ext cx="67278" cy="6638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763C08FE-7DE7-4B56-AD19-2BFD3B226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2725870"/>
            <a:ext cx="67278" cy="66381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91997F27-E754-4BEA-96AE-7B0020E22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1847161"/>
            <a:ext cx="67278" cy="66381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ED06F2E-E7B6-476A-9F46-7AC1A54F9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2091972"/>
            <a:ext cx="67278" cy="6638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FDCD2FB-7315-4325-8CD9-EC41AD7CF6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0952" y="2305440"/>
            <a:ext cx="67278" cy="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1.25E-6 2.59259E-6 L 1.24349 0.23796 " pathEditMode="relative" rAng="0" ptsTypes="AA">
                                      <p:cBhvr>
                                        <p:cTn id="29" dur="1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74" y="1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17395 0.04005 C 0.21054 0.04908 0.26497 0.05394 0.32226 0.05394 C 0.38711 0.05394 0.43919 0.04908 0.47552 0.04005 L 0.65026 -1.48148E-6 " pathEditMode="relative" rAng="0" ptsTypes="AAAAA">
                                      <p:cBhvr>
                                        <p:cTn id="31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539 0.04004 C 0.18606 0.04907 0.23398 0.05393 0.28476 0.05393 C 0.34218 0.05393 0.38841 0.04907 0.42044 0.04004 L 0.57487 1.85185E-6 " pathEditMode="relative" rAng="0" ptsTypes="AAAAA">
                                      <p:cBhvr>
                                        <p:cTn id="33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7" y="268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1349 0.04005 C 0.16303 0.04908 0.20521 0.05394 0.24961 0.05394 C 0.3 0.05394 0.34037 0.04908 0.36836 0.04005 L 0.50365 -2.59259E-6 " pathEditMode="relative" rAng="0" ptsTypes="AAAAA">
                                      <p:cBhvr>
                                        <p:cTn id="35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268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15143 0.04005 C 0.18281 0.04907 0.23034 0.05394 0.28021 0.05394 C 0.33659 0.05394 0.38203 0.04907 0.41328 0.04005 L 0.56523 -7.40741E-7 " pathEditMode="relative" rAng="0" ptsTypes="AAAAA">
                                      <p:cBhvr>
                                        <p:cTn id="37" dur="2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16679 0.04005 C 0.20143 0.04907 0.25364 0.05393 0.30859 0.05393 C 0.37044 0.05393 0.42057 0.04907 0.45547 0.04005 L 0.62291 3.7037E-7 " pathEditMode="relative" rAng="0" ptsTypes="AAAAA">
                                      <p:cBhvr>
                                        <p:cTn id="39" dur="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46" y="268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17942 -0.04005 C 0.21666 -0.04907 0.27265 -0.05394 0.33177 -0.05394 C 0.39869 -0.05394 0.45247 -0.04907 0.48971 -0.04005 L 0.66953 3.7037E-7 " pathEditMode="relative" rAng="0" ptsTypes="AAAAA">
                                      <p:cBhvr>
                                        <p:cTn id="66" dur="2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0.14896 -0.07824 C 0.17995 -0.09583 0.22656 -0.10509 0.27539 -0.10509 C 0.33099 -0.10509 0.37578 -0.09583 0.40664 -0.07824 L 0.55651 7.40741E-7 " pathEditMode="relative" rAng="0" ptsTypes="AAAAA">
                                      <p:cBhvr>
                                        <p:cTn id="68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26" y="-525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16354 -0.04005 C 0.19726 -0.04908 0.24869 -0.05394 0.30234 -0.05394 C 0.36354 -0.05394 0.41263 -0.04908 0.44622 -0.04005 L 0.61067 1.11111E-6 " pathEditMode="relative" rAng="0" ptsTypes="AAAAA">
                                      <p:cBhvr>
                                        <p:cTn id="70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-270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20313 0.04004 C 0.24557 0.04907 0.30925 0.05393 0.37604 0.05393 C 0.45182 0.05393 0.51276 0.04907 0.55508 0.04004 L 0.75899 2.59259E-6 " pathEditMode="relative" rAng="0" ptsTypes="AAAAA">
                                      <p:cBhvr>
                                        <p:cTn id="87" dur="2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43" y="268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13242 0.04004 C 0.16003 0.04907 0.2013 0.05393 0.24479 0.05393 C 0.29427 0.05393 0.33386 0.04907 0.36146 0.04004 L 0.49414 4.44444E-6 " pathEditMode="relative" rAng="0" ptsTypes="AAAAA">
                                      <p:cBhvr>
                                        <p:cTn id="89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4" y="268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18984 0.04005 C 0.22943 0.04907 0.2888 0.05394 0.3513 0.05394 C 0.42214 0.05394 0.47891 0.04907 0.51836 0.04005 L 0.70859 0 " pathEditMode="relative" rAng="0" ptsTypes="AAAAA">
                                      <p:cBhvr>
                                        <p:cTn id="91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0" y="2685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0.07006 0.12662 C 0.08451 0.15532 0.10638 0.17083 0.12956 0.17083 C 0.15573 0.17083 0.1767 0.15532 0.19128 0.12662 L 0.26146 1.85185E-6 " pathEditMode="relative" rAng="0" ptsTypes="AAAAA">
                                      <p:cBhvr>
                                        <p:cTn id="9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22305 -0.04005 C 0.2694 -0.04908 0.33906 -0.05394 0.41224 -0.05394 C 0.49544 -0.05394 0.56211 -0.04908 0.60847 -0.04005 L 0.83164 4.44444E-6 " pathEditMode="relative" rAng="0" ptsTypes="AAAAA">
                                      <p:cBhvr>
                                        <p:cTn id="115" dur="2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582 -0.11135 C 0.19101 -0.13658 0.24062 -0.14954 0.29258 -0.14954 C 0.35169 -0.14954 0.39896 -0.13658 0.4319 -0.11135 L 0.59101 3.33333E-6 " pathEditMode="relative" rAng="0" ptsTypes="AAAAA">
                                      <p:cBhvr>
                                        <p:cTn id="117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13373 -0.04004 C 0.16146 -0.04907 0.20339 -0.05393 0.2474 -0.05393 C 0.2974 -0.05393 0.3375 -0.04907 0.36524 -0.04004 L 0.49948 -4.81481E-6 " pathEditMode="relative" rAng="0" ptsTypes="AAAAA">
                                      <p:cBhvr>
                                        <p:cTn id="119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-2708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0.13868 0.04005 C 0.16745 0.04907 0.21081 0.05394 0.25639 0.05394 C 0.30808 0.05394 0.34948 0.04907 0.37839 0.04005 L 0.51745 -3.7037E-7 " pathEditMode="relative" rAng="0" ptsTypes="AAAAA">
                                      <p:cBhvr>
                                        <p:cTn id="136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2" y="2685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20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2305 -0.04005 C 0.2694 -0.04908 0.33906 -0.05394 0.41224 -0.05394 C 0.49544 -0.05394 0.56211 -0.04908 0.60846 -0.04005 L 0.83164 2.22222E-6 " pathEditMode="relative" rAng="0" ptsTypes="AAAAA">
                                      <p:cBhvr>
                                        <p:cTn id="143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2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2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0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2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4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6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8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0" dur="2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2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4" dur="2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4.16667E-7 1.85185E-6 L 0.17396 0.04004 C 0.21055 0.04907 0.26497 0.05393 0.32227 0.05393 C 0.38698 0.05393 0.43919 0.04907 0.47552 0.04004 L 0.65026 1.85185E-6 " pathEditMode="relative" rAng="0" ptsTypes="AAAAA">
                                      <p:cBhvr>
                                        <p:cTn id="176" dur="2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73472E-18 3.7037E-6 L 0.12292 0.04004 C 0.14857 0.04907 0.18685 0.05393 0.22734 0.05393 C 0.27318 0.05393 0.31003 0.04907 0.33568 0.04004 L 0.45885 3.7037E-6 " pathEditMode="relative" rAng="0" ptsTypes="AAAAA">
                                      <p:cBhvr>
                                        <p:cTn id="178" dur="2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1.25E-6 7.40741E-7 L 0.15755 0.04005 C 0.19049 0.04907 0.23984 0.05393 0.29167 0.05393 C 0.35052 0.05393 0.39779 0.04907 0.43047 0.04005 L 0.58867 7.40741E-7 " pathEditMode="relative" rAng="0" ptsTypes="AAAAA">
                                      <p:cBhvr>
                                        <p:cTn id="180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66667E-6 2.59259E-6 L 0.15143 0.04004 C 0.18281 0.04907 0.23008 0.05393 0.28021 0.05393 C 0.33659 0.05393 0.38203 0.04907 0.41328 0.04004 L 0.56524 2.59259E-6 " pathEditMode="relative" rAng="0" ptsTypes="AAAAA">
                                      <p:cBhvr>
                                        <p:cTn id="182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6.25E-7 3.7037E-6 L 0.17617 0.04004 C 0.21276 0.04907 0.26784 0.05393 0.32591 0.05393 C 0.39141 0.05393 0.4444 0.04907 0.48125 0.04004 L 0.65833 3.7037E-6 " pathEditMode="relative" rAng="0" ptsTypes="AAAAA">
                                      <p:cBhvr>
                                        <p:cTn id="184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2685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20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2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20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2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2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20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2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20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6.93889E-18 3.7037E-6 L 0.17943 -0.04005 C 0.21667 -0.04908 0.27266 -0.05394 0.33177 -0.05394 C 0.3987 -0.05394 0.45247 -0.04908 0.48971 -0.04005 L 0.66953 3.7037E-6 " pathEditMode="relative" rAng="0" ptsTypes="AAAAA">
                                      <p:cBhvr>
                                        <p:cTn id="211" dur="2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2.59259E-6 L 0.16198 -0.07824 C 0.1957 -0.09584 0.24635 -0.1051 0.29961 -0.1051 C 0.35989 -0.1051 0.40872 -0.09584 0.44244 -0.07824 L 0.60507 2.59259E-6 " pathEditMode="relative" rAng="0" ptsTypes="AAAAA">
                                      <p:cBhvr>
                                        <p:cTn id="213" dur="2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60" y="-5255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8.33333E-7 4.44444E-6 L 0.15886 -0.04005 C 0.1918 -0.04908 0.2418 -0.05394 0.29388 -0.05394 C 0.35339 -0.05394 0.40104 -0.04908 0.43372 -0.04005 L 0.59362 4.44444E-6 " pathEditMode="relative" rAng="0" ptsTypes="AAAAA">
                                      <p:cBhvr>
                                        <p:cTn id="215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4" y="-2708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2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2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2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4.375E-6 -4.07407E-6 L 0.18333 0.04005 C 0.22161 0.04908 0.27903 0.05394 0.33932 0.05394 C 0.40768 0.05394 0.46263 0.04908 0.50091 0.04005 L 0.68476 -4.07407E-6 " pathEditMode="relative" rAng="0" ptsTypes="AAAAA">
                                      <p:cBhvr>
                                        <p:cTn id="232" dur="2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95833E-6 -2.22222E-6 L 0.14895 0.04005 C 0.18007 0.04908 0.22643 0.05394 0.27539 0.05394 C 0.33112 0.05394 0.37591 0.04908 0.40677 0.04005 L 0.55625 -2.22222E-6 " pathEditMode="relative" rAng="0" ptsTypes="AAAAA">
                                      <p:cBhvr>
                                        <p:cTn id="234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2685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4.79167E-6 3.33333E-6 L 0.17592 0.04004 C 0.2125 0.04907 0.26758 0.05393 0.3254 0.05393 C 0.39102 0.05393 0.44362 0.04907 0.47995 0.04004 L 0.65625 3.33333E-6 " pathEditMode="relative" rAng="0" ptsTypes="AAAAA">
                                      <p:cBhvr>
                                        <p:cTn id="236" dur="2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29167E-6 -4.81481E-6 L 0.07005 0.12663 C 0.0845 0.15533 0.10638 0.17084 0.12956 0.17084 C 0.15573 0.17084 0.17669 0.15533 0.19127 0.12663 L 0.26146 -4.81481E-6 " pathEditMode="relative" rAng="0" ptsTypes="AAAAA">
                                      <p:cBhvr>
                                        <p:cTn id="238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0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20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2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2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20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2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95833E-6 -3.7037E-6 L 0.22304 -0.04004 C 0.2694 -0.04907 0.33906 -0.05393 0.41224 -0.05393 C 0.49544 -0.05393 0.56211 -0.04907 0.60846 -0.04004 L 0.83164 -3.7037E-6 " pathEditMode="relative" rAng="0" ptsTypes="AAAAA">
                                      <p:cBhvr>
                                        <p:cTn id="260" dur="2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29167E-6 -3.33333E-6 L 0.15808 -0.11134 C 0.19102 -0.13657 0.24063 -0.14953 0.29258 -0.14953 C 0.3517 -0.14953 0.39896 -0.13657 0.43164 -0.11134 L 0.59102 -3.33333E-6 " pathEditMode="relative" rAng="0" ptsTypes="AAAAA">
                                      <p:cBhvr>
                                        <p:cTn id="262" dur="2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125E-6 -2.96296E-6 L 0.14205 -0.04004 C 0.17148 -0.04907 0.21614 -0.05393 0.26289 -0.05393 C 0.31601 -0.05393 0.35859 -0.04907 0.38802 -0.04004 L 0.53073 -2.96296E-6 " pathEditMode="relative" rAng="0" ptsTypes="AAAAA">
                                      <p:cBhvr>
                                        <p:cTn id="264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2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2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20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2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20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2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1.25E-6 2.96296E-6 L 0.17279 0.04004 C 0.20872 0.04907 0.26263 0.05393 0.31953 0.05393 C 0.38398 0.05393 0.43568 0.04907 0.47174 0.04004 L 0.64531 2.96296E-6 " pathEditMode="relative" rAng="0" ptsTypes="AAAAA">
                                      <p:cBhvr>
                                        <p:cTn id="281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2685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4.79167E-6 -4.44444E-6 L 0.2267 -0.04004 C 0.27383 -0.04907 0.3448 -0.05393 0.41915 -0.05393 C 0.50378 -0.05393 0.57149 -0.04907 0.61875 -0.04004 L 0.84571 -4.44444E-6 " pathEditMode="relative" rAng="0" ptsTypes="AAAAA">
                                      <p:cBhvr>
                                        <p:cTn id="288" dur="2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2708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2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20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5" dur="2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6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7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8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9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0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301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2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303" dur="2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4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5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6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7" dur="2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8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9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0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11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2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3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4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5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6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7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8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9" dur="2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897953" y="135014"/>
            <a:ext cx="82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5400" i="1" dirty="0">
                <a:ln>
                  <a:solidFill>
                    <a:srgbClr val="FF8A9D"/>
                  </a:solidFill>
                </a:ln>
                <a:solidFill>
                  <a:srgbClr val="2EF729"/>
                </a:solidFill>
                <a:latin typeface="Bahnschrift SemiBold SemiConden" panose="020B0502040204020203" pitchFamily="34" charset="0"/>
              </a:rPr>
              <a:t>+</a:t>
            </a:r>
            <a:r>
              <a:rPr lang="fr-FR" sz="5400" i="1" dirty="0">
                <a:ln>
                  <a:solidFill>
                    <a:srgbClr val="E15656"/>
                  </a:solidFill>
                </a:ln>
                <a:solidFill>
                  <a:srgbClr val="2EF729"/>
                </a:solidFill>
                <a:latin typeface="Bahnschrift SemiBold SemiConden" panose="020B0502040204020203" pitchFamily="34" charset="0"/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2703222" y="5876594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8792E9B-0E4A-407F-9409-A5FE1A079ED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205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38D01BAE-A092-4BBA-8012-6A3DB02A8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Neko Majin Z | Wiki Dragon Ball | Fandom">
              <a:extLst>
                <a:ext uri="{FF2B5EF4-FFF2-40B4-BE49-F238E27FC236}">
                  <a16:creationId xmlns:a16="http://schemas.microsoft.com/office/drawing/2014/main" id="{E6E7291B-084B-41C1-94E5-31BC4697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1BB3DFF-BFA0-410D-9BCA-001B7790BD6C}"/>
              </a:ext>
            </a:extLst>
          </p:cNvPr>
          <p:cNvGrpSpPr/>
          <p:nvPr/>
        </p:nvGrpSpPr>
        <p:grpSpPr>
          <a:xfrm>
            <a:off x="11012475" y="312327"/>
            <a:ext cx="1009240" cy="591432"/>
            <a:chOff x="11012475" y="312327"/>
            <a:chExt cx="1009240" cy="591432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6DBC5A5F-765B-4615-9AE8-9DC8FDC1A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89"/>
            <a:stretch/>
          </p:blipFill>
          <p:spPr>
            <a:xfrm>
              <a:off x="11012475" y="312327"/>
              <a:ext cx="298311" cy="591432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62F7A19-066F-4A27-85CD-58C64EC85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7"/>
            <a:stretch/>
          </p:blipFill>
          <p:spPr>
            <a:xfrm>
              <a:off x="11732592" y="347104"/>
              <a:ext cx="289123" cy="521878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9B599B7-1AEB-4BBD-8D96-F558B5F7C873}"/>
              </a:ext>
            </a:extLst>
          </p:cNvPr>
          <p:cNvGrpSpPr/>
          <p:nvPr/>
        </p:nvGrpSpPr>
        <p:grpSpPr>
          <a:xfrm flipH="1">
            <a:off x="-2334057" y="-380102"/>
            <a:ext cx="2095988" cy="1976289"/>
            <a:chOff x="12261804" y="3428998"/>
            <a:chExt cx="2095988" cy="1976289"/>
          </a:xfrm>
        </p:grpSpPr>
        <p:pic>
          <p:nvPicPr>
            <p:cNvPr id="26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81FF1AEE-E1E2-4192-A876-19A8D426E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Neko Majin Z | Wiki Dragon Ball | Fandom">
              <a:extLst>
                <a:ext uri="{FF2B5EF4-FFF2-40B4-BE49-F238E27FC236}">
                  <a16:creationId xmlns:a16="http://schemas.microsoft.com/office/drawing/2014/main" id="{A583967C-1043-4148-8495-1F9533198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07A64A2E-A597-4A59-9360-D09ECC53C6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8474" y="1264065"/>
            <a:ext cx="67278" cy="6638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4737EC9-ED0B-4FEA-BCFF-A032B258EE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6074" y="1416465"/>
            <a:ext cx="67278" cy="6638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57ADFAA-75AF-4E80-9ABD-B2378380C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6652" y="1047937"/>
            <a:ext cx="67278" cy="663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7C4699E-941A-4B24-A565-FF3A37E2C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16936" y="2442104"/>
            <a:ext cx="67278" cy="6638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8DF465A-D5D8-4A59-83D9-8DE33C43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0575" y="1145644"/>
            <a:ext cx="67278" cy="6638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7A5A372-528D-4D44-9F6C-7194139C4D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1661121"/>
            <a:ext cx="67278" cy="6638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E32AE05-788B-49A9-82ED-8AA1F6D4B6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782412"/>
            <a:ext cx="67278" cy="6638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8959D0C-FBBA-45D1-845F-0077309737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1027223"/>
            <a:ext cx="67278" cy="6638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046282A-69B0-44DC-AFB2-494383B547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0952" y="1240691"/>
            <a:ext cx="67278" cy="6638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3273AB6-5148-45D7-A6EF-99131E178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32456" y="2600019"/>
            <a:ext cx="67278" cy="6638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A2B52DA-ED2D-41DF-9581-A0FA99398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0056" y="2752419"/>
            <a:ext cx="67278" cy="6638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1A7F4A32-D8DE-47AD-B305-1821264D9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50634" y="2383891"/>
            <a:ext cx="67278" cy="6638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C35E6B56-1312-4FE0-9494-F43D331975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04557" y="2481598"/>
            <a:ext cx="67278" cy="66381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84976CC-895A-4739-BB33-D178A30F25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38196" y="2997075"/>
            <a:ext cx="67278" cy="6638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619BFAEC-CEDD-4867-BE36-59A5186A0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83356" y="2118366"/>
            <a:ext cx="67278" cy="6638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B682CEE9-7142-438E-BDDF-2DBAA3911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734" y="2363177"/>
            <a:ext cx="67278" cy="6638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47D27528-53C8-4E4D-A817-36BF0AE72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934" y="2576645"/>
            <a:ext cx="67278" cy="6638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2A3F143-09F9-455C-8C52-7BFAF717C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4492" y="992860"/>
            <a:ext cx="67278" cy="6638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224BC13-1B73-43C6-88D0-F970C98E4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72092" y="1145260"/>
            <a:ext cx="67278" cy="6638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16E3F66E-7D1A-45B9-9DE1-74DCCCEB9A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2670" y="776732"/>
            <a:ext cx="67278" cy="6638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C6B1866-5498-4D0E-B2F6-46E0A1AE8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62954" y="2170899"/>
            <a:ext cx="67278" cy="66381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A48A2570-953D-4DD6-802C-0B56D06DB5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96593" y="874439"/>
            <a:ext cx="67278" cy="663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3413839-E809-4E00-ADB2-83A6748F6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30232" y="1389916"/>
            <a:ext cx="67278" cy="66381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B48F4DC-2E4A-4A6D-B89E-FD9B826F8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75392" y="511207"/>
            <a:ext cx="67278" cy="6638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486742D9-E35C-4F5A-809D-EE0E464771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91770" y="756018"/>
            <a:ext cx="67278" cy="66381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3D746F9F-3629-40C6-AA73-0714EFA20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6970" y="969486"/>
            <a:ext cx="67278" cy="6638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766801E-6CB1-4FA4-8187-A492977C7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8474" y="2328814"/>
            <a:ext cx="67278" cy="66381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B3E24172-F0DA-4C23-9FED-0E2DC62B9A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6074" y="2481214"/>
            <a:ext cx="67278" cy="66381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EDECBD6C-3F16-4100-89F8-C84CEB90A1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6652" y="2112686"/>
            <a:ext cx="67278" cy="66381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C64396AA-C28D-447C-8313-7BB46EEFD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0575" y="2210393"/>
            <a:ext cx="67278" cy="6638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763C08FE-7DE7-4B56-AD19-2BFD3B226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2725870"/>
            <a:ext cx="67278" cy="66381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91997F27-E754-4BEA-96AE-7B0020E22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1847161"/>
            <a:ext cx="67278" cy="66381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ED06F2E-E7B6-476A-9F46-7AC1A54F9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2091972"/>
            <a:ext cx="67278" cy="6638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FDCD2FB-7315-4325-8CD9-EC41AD7CF6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0952" y="2305440"/>
            <a:ext cx="67278" cy="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0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499">
        <p14:flythrough/>
      </p:transition>
    </mc:Choice>
    <mc:Fallback xmlns="">
      <p:transition spd="slow" advTm="34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animMotion origin="layout" path="M -1.25E-6 2.59259E-6 L 1.24349 0.23796 " pathEditMode="relative" rAng="0" ptsTypes="AA">
                                      <p:cBhvr>
                                        <p:cTn id="26" dur="1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74" y="1189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17395 0.04005 C 0.21054 0.04908 0.26497 0.05394 0.32226 0.05394 C 0.38711 0.05394 0.43919 0.04908 0.47552 0.04005 L 0.65026 -1.48148E-6 " pathEditMode="relative" rAng="0" ptsTypes="AAAAA">
                                      <p:cBhvr>
                                        <p:cTn id="28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2291 0.04004 C 0.14856 0.04907 0.18685 0.05393 0.22734 0.05393 C 0.27317 0.05393 0.31002 0.04907 0.33567 0.04004 L 0.45885 1.85185E-6 " pathEditMode="relative" rAng="0" ptsTypes="AAAAA">
                                      <p:cBhvr>
                                        <p:cTn id="30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1349 0.04005 C 0.16303 0.04908 0.20521 0.05394 0.24961 0.05394 C 0.3 0.05394 0.34037 0.04908 0.36836 0.04005 L 0.50365 -2.59259E-6 " pathEditMode="relative" rAng="0" ptsTypes="AAAAA">
                                      <p:cBhvr>
                                        <p:cTn id="32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268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15143 0.04005 C 0.18281 0.04907 0.23034 0.05394 0.28021 0.05394 C 0.33659 0.05394 0.38203 0.04907 0.41328 0.04005 L 0.56523 -7.40741E-7 " pathEditMode="relative" rAng="0" ptsTypes="AAAAA">
                                      <p:cBhvr>
                                        <p:cTn id="34" dur="2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11484 0.04005 C 0.13867 0.04907 0.17461 0.05393 0.2125 0.05393 C 0.25507 0.05393 0.28958 0.04907 0.31354 0.04005 L 0.42877 3.7037E-7 " pathEditMode="relative" rAng="0" ptsTypes="AAAAA">
                                      <p:cBhvr>
                                        <p:cTn id="36" dur="2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32" y="268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17942 -0.04005 C 0.21666 -0.04907 0.27265 -0.05394 0.33177 -0.05394 C 0.39869 -0.05394 0.45247 -0.04907 0.48971 -0.04005 L 0.66953 3.7037E-7 " pathEditMode="relative" rAng="0" ptsTypes="AAAAA">
                                      <p:cBhvr>
                                        <p:cTn id="63" dur="2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0.11094 -0.07824 C 0.13399 -0.09583 0.16862 -0.10509 0.20508 -0.10509 C 0.24636 -0.10509 0.27969 -0.09583 0.30274 -0.07824 L 0.41406 7.40741E-7 " pathEditMode="relative" rAng="0" ptsTypes="AAAAA">
                                      <p:cBhvr>
                                        <p:cTn id="65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-525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13164 -0.04005 C 0.15885 -0.04908 0.20026 -0.05394 0.24336 -0.05394 C 0.29271 -0.05394 0.33216 -0.04908 0.35924 -0.04005 L 0.49153 1.11111E-6 " pathEditMode="relative" rAng="0" ptsTypes="AAAAA">
                                      <p:cBhvr>
                                        <p:cTn id="67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0" y="-270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18334 0.04004 C 0.22162 0.04907 0.27904 0.05393 0.33932 0.05393 C 0.40768 0.05393 0.46263 0.04907 0.50091 0.04004 L 0.68477 2.59259E-6 " pathEditMode="relative" rAng="0" ptsTypes="AAAAA">
                                      <p:cBhvr>
                                        <p:cTn id="84" dur="2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13242 0.04004 C 0.16003 0.04907 0.2013 0.05393 0.24479 0.05393 C 0.29427 0.05393 0.33386 0.04907 0.36146 0.04004 L 0.49414 4.44444E-6 " pathEditMode="relative" rAng="0" ptsTypes="AAAAA">
                                      <p:cBhvr>
                                        <p:cTn id="86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4" y="268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17591 0.04005 C 0.2125 0.04907 0.26758 0.05394 0.32539 0.05394 C 0.39102 0.05394 0.44362 0.04907 0.48008 0.04005 L 0.65625 0 " pathEditMode="relative" rAng="0" ptsTypes="AAAAA">
                                      <p:cBhvr>
                                        <p:cTn id="88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0.07006 0.12662 C 0.08451 0.15532 0.10638 0.17083 0.12956 0.17083 C 0.15573 0.17083 0.1767 0.15532 0.19128 0.12662 L 0.26146 1.85185E-6 " pathEditMode="relative" rAng="0" ptsTypes="AAAAA">
                                      <p:cBhvr>
                                        <p:cTn id="90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22305 -0.04005 C 0.2694 -0.04908 0.33906 -0.05394 0.41224 -0.05394 C 0.49544 -0.05394 0.56211 -0.04908 0.60847 -0.04005 L 0.83164 4.44444E-6 " pathEditMode="relative" rAng="0" ptsTypes="AAAAA">
                                      <p:cBhvr>
                                        <p:cTn id="112" dur="2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582 -0.11135 C 0.19101 -0.13658 0.24062 -0.14954 0.29258 -0.14954 C 0.35169 -0.14954 0.39896 -0.13658 0.4319 -0.11135 L 0.59101 3.33333E-6 " pathEditMode="relative" rAng="0" ptsTypes="AAAAA">
                                      <p:cBhvr>
                                        <p:cTn id="114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11615 -0.04004 C 0.14024 -0.04907 0.1767 -0.05393 0.21485 -0.05393 C 0.25834 -0.05393 0.2931 -0.04907 0.31719 -0.04004 L 0.43373 -4.81481E-6 " pathEditMode="relative" rAng="0" ptsTypes="AAAAA">
                                      <p:cBhvr>
                                        <p:cTn id="116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80" y="-2708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2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2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0.13868 0.04005 C 0.16745 0.04907 0.21081 0.05394 0.25639 0.05394 C 0.30808 0.05394 0.34948 0.04907 0.37839 0.04005 L 0.51745 -3.7037E-7 " pathEditMode="relative" rAng="0" ptsTypes="AAAAA">
                                      <p:cBhvr>
                                        <p:cTn id="133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2" y="2685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20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2305 -0.04005 C 0.2694 -0.04908 0.33906 -0.05394 0.41224 -0.05394 C 0.49544 -0.05394 0.56211 -0.04908 0.60846 -0.04005 L 0.83164 2.22222E-6 " pathEditMode="relative" rAng="0" ptsTypes="AAAAA">
                                      <p:cBhvr>
                                        <p:cTn id="140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20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7" dur="2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9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1" dur="2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5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7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9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1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3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5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7" dur="2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9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1" dur="2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2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4.16667E-7 1.85185E-6 L 0.17396 0.04004 C 0.21055 0.04907 0.26497 0.05393 0.32227 0.05393 C 0.38698 0.05393 0.43919 0.04907 0.47552 0.04004 L 0.65026 1.85185E-6 " pathEditMode="relative" rAng="0" ptsTypes="AAAAA">
                                      <p:cBhvr>
                                        <p:cTn id="173" dur="2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73472E-18 3.7037E-6 L 0.12292 0.04004 C 0.14857 0.04907 0.18685 0.05393 0.22734 0.05393 C 0.27318 0.05393 0.31003 0.04907 0.33568 0.04004 L 0.45885 3.7037E-6 " pathEditMode="relative" rAng="0" ptsTypes="AAAAA">
                                      <p:cBhvr>
                                        <p:cTn id="175" dur="2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1.25E-6 7.40741E-7 L 0.13489 0.04005 C 0.16302 0.04907 0.20521 0.05393 0.24961 0.05393 C 0.3 0.05393 0.34036 0.04907 0.36836 0.04005 L 0.50364 7.40741E-7 " pathEditMode="relative" rAng="0" ptsTypes="AAAAA">
                                      <p:cBhvr>
                                        <p:cTn id="177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2685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66667E-6 2.59259E-6 L 0.15143 0.04004 C 0.18281 0.04907 0.23008 0.05393 0.28021 0.05393 C 0.33659 0.05393 0.38203 0.04907 0.41328 0.04004 L 0.56524 2.59259E-6 " pathEditMode="relative" rAng="0" ptsTypes="AAAAA">
                                      <p:cBhvr>
                                        <p:cTn id="179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6.25E-7 3.7037E-6 L 0.11484 0.04004 C 0.13867 0.04907 0.17461 0.05393 0.2125 0.05393 C 0.25508 0.05393 0.28958 0.04907 0.31354 0.04004 L 0.42878 3.7037E-6 " pathEditMode="relative" rAng="0" ptsTypes="AAAAA">
                                      <p:cBhvr>
                                        <p:cTn id="181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32" y="2685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2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0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2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20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2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20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2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20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6.93889E-18 3.7037E-6 L 0.17943 -0.04005 C 0.21667 -0.04908 0.27266 -0.05394 0.33177 -0.05394 C 0.3987 -0.05394 0.45247 -0.04908 0.48971 -0.04005 L 0.66953 3.7037E-6 " pathEditMode="relative" rAng="0" ptsTypes="AAAAA">
                                      <p:cBhvr>
                                        <p:cTn id="208" dur="2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2.59259E-6 L 0.11093 -0.07824 C 0.13398 -0.09584 0.16862 -0.1051 0.20507 -0.1051 C 0.24635 -0.1051 0.27968 -0.09584 0.30273 -0.07824 L 0.41406 2.59259E-6 " pathEditMode="relative" rAng="0" ptsTypes="AAAAA">
                                      <p:cBhvr>
                                        <p:cTn id="210" dur="2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-5255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8.33333E-7 4.44444E-6 L 0.13164 -0.04005 C 0.15886 -0.04908 0.20026 -0.05394 0.24336 -0.05394 C 0.29271 -0.05394 0.33216 -0.04908 0.35925 -0.04005 L 0.49154 4.44444E-6 " pathEditMode="relative" rAng="0" ptsTypes="AAAAA">
                                      <p:cBhvr>
                                        <p:cTn id="212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0" y="-2708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2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2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2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2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2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4.375E-6 -4.07407E-6 L 0.18333 0.04005 C 0.22161 0.04908 0.27903 0.05394 0.33932 0.05394 C 0.40768 0.05394 0.46263 0.04908 0.50091 0.04005 L 0.68476 -4.07407E-6 " pathEditMode="relative" rAng="0" ptsTypes="AAAAA">
                                      <p:cBhvr>
                                        <p:cTn id="229" dur="2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95833E-6 -2.22222E-6 L 0.13229 0.04005 C 0.16002 0.04908 0.20117 0.05394 0.24466 0.05394 C 0.29414 0.05394 0.33385 0.04908 0.36132 0.04005 L 0.49401 -2.22222E-6 " pathEditMode="relative" rAng="0" ptsTypes="AAAAA">
                                      <p:cBhvr>
                                        <p:cTn id="231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01" y="2685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4.79167E-6 3.33333E-6 L 0.17592 0.04004 C 0.2125 0.04907 0.26758 0.05393 0.3254 0.05393 C 0.39102 0.05393 0.44362 0.04907 0.47995 0.04004 L 0.65625 3.33333E-6 " pathEditMode="relative" rAng="0" ptsTypes="AAAAA">
                                      <p:cBhvr>
                                        <p:cTn id="233" dur="2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29167E-6 -4.81481E-6 L 0.07005 0.12663 C 0.0845 0.15533 0.10638 0.17084 0.12956 0.17084 C 0.15573 0.17084 0.17669 0.15533 0.19127 0.12663 L 0.26146 -4.81481E-6 " pathEditMode="relative" rAng="0" ptsTypes="AAAAA">
                                      <p:cBhvr>
                                        <p:cTn id="235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2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20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20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2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2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20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0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20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2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95833E-6 -3.7037E-6 L 0.22304 -0.04004 C 0.2694 -0.04907 0.33906 -0.05393 0.41224 -0.05393 C 0.49544 -0.05393 0.56211 -0.04907 0.60846 -0.04004 L 0.83164 -3.7037E-6 " pathEditMode="relative" rAng="0" ptsTypes="AAAAA">
                                      <p:cBhvr>
                                        <p:cTn id="257" dur="2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29167E-6 -3.33333E-6 L 0.15808 -0.11134 C 0.19102 -0.13657 0.24063 -0.14953 0.29258 -0.14953 C 0.3517 -0.14953 0.39896 -0.13657 0.43164 -0.11134 L 0.59102 -3.33333E-6 " pathEditMode="relative" rAng="0" ptsTypes="AAAAA">
                                      <p:cBhvr>
                                        <p:cTn id="259" dur="2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125E-6 -2.96296E-6 L 0.11614 -0.04004 C 0.14023 -0.04907 0.17669 -0.05393 0.21484 -0.05393 C 0.25833 -0.05393 0.2931 -0.04907 0.31718 -0.04004 L 0.43372 -2.96296E-6 " pathEditMode="relative" rAng="0" ptsTypes="AAAAA">
                                      <p:cBhvr>
                                        <p:cTn id="261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80" y="-2708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2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2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2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0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2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0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2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1.25E-6 2.96296E-6 L 0.13867 0.04004 C 0.16745 0.04907 0.21068 0.05393 0.25638 0.05393 C 0.30807 0.05393 0.34948 0.04907 0.37838 0.04004 L 0.51745 2.96296E-6 " pathEditMode="relative" rAng="0" ptsTypes="AAAAA">
                                      <p:cBhvr>
                                        <p:cTn id="278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2" y="2685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2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2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4.79167E-6 -4.44444E-6 L 0.22305 -0.04004 C 0.26941 -0.04907 0.33907 -0.05393 0.41224 -0.05393 C 0.49545 -0.05393 0.56211 -0.04907 0.60847 -0.04004 L 0.83165 -4.44444E-6 " pathEditMode="relative" rAng="0" ptsTypes="AAAAA">
                                      <p:cBhvr>
                                        <p:cTn id="285" dur="2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2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20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0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2" dur="2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4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5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6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7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8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300" dur="2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2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4" dur="2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5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6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7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8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0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2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4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5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6" dur="2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897953" y="135014"/>
            <a:ext cx="82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5400" i="1" dirty="0">
                <a:ln>
                  <a:solidFill>
                    <a:srgbClr val="FF8A9D"/>
                  </a:solidFill>
                </a:ln>
                <a:solidFill>
                  <a:srgbClr val="2EF729"/>
                </a:solidFill>
                <a:latin typeface="Bahnschrift SemiBold SemiConden" panose="020B0502040204020203" pitchFamily="34" charset="0"/>
              </a:rPr>
              <a:t>+</a:t>
            </a:r>
            <a:r>
              <a:rPr lang="fr-FR" sz="5400" i="1" dirty="0">
                <a:ln>
                  <a:solidFill>
                    <a:srgbClr val="E15656"/>
                  </a:solidFill>
                </a:ln>
                <a:solidFill>
                  <a:srgbClr val="2EF729"/>
                </a:solidFill>
                <a:latin typeface="Bahnschrift SemiBold SemiConden" panose="020B0502040204020203" pitchFamily="34" charset="0"/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2703222" y="5876594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8792E9B-0E4A-407F-9409-A5FE1A079ED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205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38D01BAE-A092-4BBA-8012-6A3DB02A8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Neko Majin Z | Wiki Dragon Ball | Fandom">
              <a:extLst>
                <a:ext uri="{FF2B5EF4-FFF2-40B4-BE49-F238E27FC236}">
                  <a16:creationId xmlns:a16="http://schemas.microsoft.com/office/drawing/2014/main" id="{E6E7291B-084B-41C1-94E5-31BC4697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1BB3DFF-BFA0-410D-9BCA-001B7790BD6C}"/>
              </a:ext>
            </a:extLst>
          </p:cNvPr>
          <p:cNvGrpSpPr/>
          <p:nvPr/>
        </p:nvGrpSpPr>
        <p:grpSpPr>
          <a:xfrm>
            <a:off x="11012475" y="312327"/>
            <a:ext cx="1009240" cy="591432"/>
            <a:chOff x="11012475" y="312327"/>
            <a:chExt cx="1009240" cy="591432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6DBC5A5F-765B-4615-9AE8-9DC8FDC1A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89"/>
            <a:stretch/>
          </p:blipFill>
          <p:spPr>
            <a:xfrm>
              <a:off x="11012475" y="312327"/>
              <a:ext cx="298311" cy="591432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62F7A19-066F-4A27-85CD-58C64EC85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7"/>
            <a:stretch/>
          </p:blipFill>
          <p:spPr>
            <a:xfrm>
              <a:off x="11732592" y="347104"/>
              <a:ext cx="289123" cy="521878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9B599B7-1AEB-4BBD-8D96-F558B5F7C873}"/>
              </a:ext>
            </a:extLst>
          </p:cNvPr>
          <p:cNvGrpSpPr/>
          <p:nvPr/>
        </p:nvGrpSpPr>
        <p:grpSpPr>
          <a:xfrm flipH="1">
            <a:off x="-2334057" y="-380102"/>
            <a:ext cx="2095988" cy="1976289"/>
            <a:chOff x="12261804" y="3428998"/>
            <a:chExt cx="2095988" cy="1976289"/>
          </a:xfrm>
        </p:grpSpPr>
        <p:pic>
          <p:nvPicPr>
            <p:cNvPr id="26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81FF1AEE-E1E2-4192-A876-19A8D426E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Neko Majin Z | Wiki Dragon Ball | Fandom">
              <a:extLst>
                <a:ext uri="{FF2B5EF4-FFF2-40B4-BE49-F238E27FC236}">
                  <a16:creationId xmlns:a16="http://schemas.microsoft.com/office/drawing/2014/main" id="{A583967C-1043-4148-8495-1F9533198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07A64A2E-A597-4A59-9360-D09ECC53C6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8474" y="1264065"/>
            <a:ext cx="67278" cy="6638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4737EC9-ED0B-4FEA-BCFF-A032B258EE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6074" y="1416465"/>
            <a:ext cx="67278" cy="6638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57ADFAA-75AF-4E80-9ABD-B2378380C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6652" y="1047937"/>
            <a:ext cx="67278" cy="663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7C4699E-941A-4B24-A565-FF3A37E2C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16936" y="2442104"/>
            <a:ext cx="67278" cy="6638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8DF465A-D5D8-4A59-83D9-8DE33C430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0575" y="1145644"/>
            <a:ext cx="67278" cy="6638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7A5A372-528D-4D44-9F6C-7194139C4D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1661121"/>
            <a:ext cx="67278" cy="6638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E32AE05-788B-49A9-82ED-8AA1F6D4B6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782412"/>
            <a:ext cx="67278" cy="6638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8959D0C-FBBA-45D1-845F-0077309737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1027223"/>
            <a:ext cx="67278" cy="6638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046282A-69B0-44DC-AFB2-494383B547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0952" y="1240691"/>
            <a:ext cx="67278" cy="6638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3273AB6-5148-45D7-A6EF-99131E178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32456" y="2600019"/>
            <a:ext cx="67278" cy="6638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A2B52DA-ED2D-41DF-9581-A0FA99398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0056" y="2752419"/>
            <a:ext cx="67278" cy="6638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1A7F4A32-D8DE-47AD-B305-1821264D9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50634" y="2383891"/>
            <a:ext cx="67278" cy="6638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C35E6B56-1312-4FE0-9494-F43D331975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04557" y="2481598"/>
            <a:ext cx="67278" cy="66381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84976CC-895A-4739-BB33-D178A30F25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38196" y="2997075"/>
            <a:ext cx="67278" cy="6638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619BFAEC-CEDD-4867-BE36-59A5186A0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83356" y="2118366"/>
            <a:ext cx="67278" cy="6638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B682CEE9-7142-438E-BDDF-2DBAA3911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734" y="2363177"/>
            <a:ext cx="67278" cy="6638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47D27528-53C8-4E4D-A817-36BF0AE72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934" y="2576645"/>
            <a:ext cx="67278" cy="6638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2A3F143-09F9-455C-8C52-7BFAF717C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4492" y="992860"/>
            <a:ext cx="67278" cy="6638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224BC13-1B73-43C6-88D0-F970C98E4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72092" y="1145260"/>
            <a:ext cx="67278" cy="6638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16E3F66E-7D1A-45B9-9DE1-74DCCCEB9A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2670" y="776732"/>
            <a:ext cx="67278" cy="6638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C6B1866-5498-4D0E-B2F6-46E0A1AE8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62954" y="2170899"/>
            <a:ext cx="67278" cy="66381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A48A2570-953D-4DD6-802C-0B56D06DB5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96593" y="874439"/>
            <a:ext cx="67278" cy="663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3413839-E809-4E00-ADB2-83A6748F6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30232" y="1389916"/>
            <a:ext cx="67278" cy="66381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B48F4DC-2E4A-4A6D-B89E-FD9B826F8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75392" y="511207"/>
            <a:ext cx="67278" cy="6638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486742D9-E35C-4F5A-809D-EE0E464771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91770" y="756018"/>
            <a:ext cx="67278" cy="66381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3D746F9F-3629-40C6-AA73-0714EFA20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6970" y="969486"/>
            <a:ext cx="67278" cy="6638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766801E-6CB1-4FA4-8187-A492977C7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8474" y="2328814"/>
            <a:ext cx="67278" cy="66381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B3E24172-F0DA-4C23-9FED-0E2DC62B9A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6074" y="2481214"/>
            <a:ext cx="67278" cy="66381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EDECBD6C-3F16-4100-89F8-C84CEB90A1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6652" y="2112686"/>
            <a:ext cx="67278" cy="66381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C64396AA-C28D-447C-8313-7BB46EEFD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0575" y="2210393"/>
            <a:ext cx="67278" cy="6638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763C08FE-7DE7-4B56-AD19-2BFD3B226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2725870"/>
            <a:ext cx="67278" cy="66381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91997F27-E754-4BEA-96AE-7B0020E22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1847161"/>
            <a:ext cx="67278" cy="66381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ED06F2E-E7B6-476A-9F46-7AC1A54F9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2091972"/>
            <a:ext cx="67278" cy="6638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FDCD2FB-7315-4325-8CD9-EC41AD7CF6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0952" y="2305440"/>
            <a:ext cx="67278" cy="66381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53EB9A15-916C-408A-A544-0C2321B646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15170" y="897813"/>
            <a:ext cx="67278" cy="66381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096411DA-BF3F-42DE-AE28-660F8654C8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2770" y="1050213"/>
            <a:ext cx="67278" cy="66381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484474D6-82BF-4A6C-8E45-2FAECEC6C6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33348" y="681685"/>
            <a:ext cx="67278" cy="66381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77759F54-BC86-42E2-8FE0-1B1748E6C1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53632" y="2075852"/>
            <a:ext cx="67278" cy="66381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EB4424D8-DFB1-4664-91DE-57E6266037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7271" y="779392"/>
            <a:ext cx="67278" cy="66381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B9A5DD72-25B7-4F2C-8C0A-46ABC4EADB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0910" y="1294869"/>
            <a:ext cx="67278" cy="6638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84DD4543-6921-4801-B721-6D953DE55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66070" y="416160"/>
            <a:ext cx="67278" cy="66381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5BA18BF5-BE41-4859-93C8-FBAA4507D7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2448" y="660971"/>
            <a:ext cx="67278" cy="66381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08AEFE31-8E28-440E-A5C5-991E1E350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2352" y="874439"/>
            <a:ext cx="67278" cy="66381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6957D973-1384-496D-A402-5D2A0D4D9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69152" y="2233767"/>
            <a:ext cx="67278" cy="66381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3EBDB0F3-D5EC-4B32-A27C-F59130EF8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6752" y="2386167"/>
            <a:ext cx="67278" cy="66381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DCAAF431-955A-4595-81C6-D2325C706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87330" y="2017639"/>
            <a:ext cx="67278" cy="6638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8C272880-5736-45D7-97E4-E1A41B133B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41253" y="2115346"/>
            <a:ext cx="67278" cy="6638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1AD5B7CC-52CE-4E61-94C0-0F131458F6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4892" y="2630823"/>
            <a:ext cx="67278" cy="6638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3867BE9F-E557-47B1-97A7-608A9CF6C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20052" y="1752114"/>
            <a:ext cx="67278" cy="6638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49EC58F3-38A1-4DDA-A71D-EEB05AAFD1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36430" y="1996925"/>
            <a:ext cx="67278" cy="66381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7ED6A0B2-4E1E-4C4E-B1CD-22D4BF4DC3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370" y="2210393"/>
            <a:ext cx="67278" cy="66381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2A4BDE21-E72C-497A-950B-D5DE921053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61188" y="626608"/>
            <a:ext cx="67278" cy="66381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09AB0D91-EA36-4A9A-88C5-F6E9D406B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8788" y="779008"/>
            <a:ext cx="67278" cy="66381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E261033D-5E64-40A8-8DC7-A2041F051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79366" y="410480"/>
            <a:ext cx="67278" cy="66381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5D63DEE9-D234-4A3C-8023-76D4E22245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650" y="1804647"/>
            <a:ext cx="67278" cy="66381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AB002126-FF96-486E-A83B-894D4E26B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33289" y="508187"/>
            <a:ext cx="67278" cy="66381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69C96425-EB2D-4D05-AD01-19B4ACDF9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66928" y="1023664"/>
            <a:ext cx="67278" cy="66381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9320BA82-60DC-4FDA-B7AC-4FF98CA3C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12088" y="144955"/>
            <a:ext cx="67278" cy="66381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3C60FB4D-8136-435E-9B19-3CABBF3DEB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28466" y="389766"/>
            <a:ext cx="67278" cy="66381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5B1A561F-D038-4F93-A07D-DA09C2C195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3666" y="603234"/>
            <a:ext cx="67278" cy="66381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00C318E1-FD12-42C9-818F-9DA4A692A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15170" y="1962562"/>
            <a:ext cx="67278" cy="66381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6048F05E-9436-482F-9C15-115CE4F8D9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2770" y="2114962"/>
            <a:ext cx="67278" cy="66381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4331B306-F711-4901-B350-89B24C7AB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33348" y="1746434"/>
            <a:ext cx="67278" cy="66381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DC7867E4-23BB-47FD-BAEA-AAE19BD416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7271" y="1844141"/>
            <a:ext cx="67278" cy="66381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4C233C4D-BDEC-48E9-A1A0-F3985BB8F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0910" y="2359618"/>
            <a:ext cx="67278" cy="66381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72573D05-2C81-4FE0-9C5D-94F38C7A70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66070" y="1480909"/>
            <a:ext cx="67278" cy="66381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687C625E-D7C9-4DCE-8FEE-FF7F3DA314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2448" y="1725720"/>
            <a:ext cx="67278" cy="66381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DC20ECC5-5700-4691-9620-7DD1DDB91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2352" y="1939188"/>
            <a:ext cx="67278" cy="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3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1.25E-6 2.59259E-6 L 1.24349 0.23796 " pathEditMode="relative" rAng="0" ptsTypes="AA">
                                      <p:cBhvr>
                                        <p:cTn id="29" dur="1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74" y="1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17396 0.04004 C 0.21055 0.04907 0.26497 0.05393 0.32227 0.05393 C 0.38698 0.05393 0.43919 0.04907 0.47552 0.04004 L 0.65026 1.85185E-6 " pathEditMode="relative" rAng="0" ptsTypes="AAAAA">
                                      <p:cBhvr>
                                        <p:cTn id="31" dur="2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3.7037E-6 L 0.12292 0.04004 C 0.14857 0.04907 0.18685 0.05393 0.22734 0.05393 C 0.27318 0.05393 0.31003 0.04907 0.33568 0.04004 L 0.45885 3.7037E-6 " pathEditMode="relative" rAng="0" ptsTypes="AAAAA">
                                      <p:cBhvr>
                                        <p:cTn id="33" dur="2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15755 0.04005 C 0.19049 0.04907 0.23984 0.05393 0.29167 0.05393 C 0.35052 0.05393 0.39779 0.04907 0.43047 0.04005 L 0.58867 7.40741E-7 " pathEditMode="relative" rAng="0" ptsTypes="AAAAA">
                                      <p:cBhvr>
                                        <p:cTn id="35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15143 0.04004 C 0.18281 0.04907 0.23008 0.05393 0.28021 0.05393 C 0.33659 0.05393 0.38203 0.04907 0.41328 0.04004 L 0.56524 2.59259E-6 " pathEditMode="relative" rAng="0" ptsTypes="AAAAA">
                                      <p:cBhvr>
                                        <p:cTn id="37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17617 0.04004 C 0.21276 0.04907 0.26784 0.05393 0.32591 0.05393 C 0.39141 0.05393 0.4444 0.04907 0.48125 0.04004 L 0.65833 3.7037E-6 " pathEditMode="relative" rAng="0" ptsTypes="AAAAA">
                                      <p:cBhvr>
                                        <p:cTn id="39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268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3889E-18 3.7037E-6 L 0.17943 -0.04005 C 0.21667 -0.04908 0.27266 -0.05394 0.33177 -0.05394 C 0.3987 -0.05394 0.45247 -0.04908 0.48971 -0.04005 L 0.66953 3.7037E-6 " pathEditMode="relative" rAng="0" ptsTypes="AAAAA">
                                      <p:cBhvr>
                                        <p:cTn id="66" dur="2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6198 -0.07824 C 0.1957 -0.09584 0.24635 -0.1051 0.29961 -0.1051 C 0.35989 -0.1051 0.40872 -0.09584 0.44244 -0.07824 L 0.60507 2.59259E-6 " pathEditMode="relative" rAng="0" ptsTypes="AAAAA">
                                      <p:cBhvr>
                                        <p:cTn id="68" dur="2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60" y="-525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5886 -0.04005 C 0.1918 -0.04908 0.2418 -0.05394 0.29388 -0.05394 C 0.35339 -0.05394 0.40104 -0.04908 0.43372 -0.04005 L 0.59362 4.44444E-6 " pathEditMode="relative" rAng="0" ptsTypes="AAAAA">
                                      <p:cBhvr>
                                        <p:cTn id="70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4" y="-270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18333 0.04005 C 0.22161 0.04908 0.27903 0.05394 0.33932 0.05394 C 0.40768 0.05394 0.46263 0.04908 0.50091 0.04005 L 0.68476 -4.07407E-6 " pathEditMode="relative" rAng="0" ptsTypes="AAAAA">
                                      <p:cBhvr>
                                        <p:cTn id="87" dur="2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4895 0.04005 C 0.18007 0.04908 0.22643 0.05394 0.27539 0.05394 C 0.33112 0.05394 0.37591 0.04908 0.40677 0.04005 L 0.55625 -2.22222E-6 " pathEditMode="relative" rAng="0" ptsTypes="AAAAA">
                                      <p:cBhvr>
                                        <p:cTn id="89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268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17592 0.04004 C 0.2125 0.04907 0.26758 0.05393 0.3254 0.05393 C 0.39102 0.05393 0.44362 0.04907 0.47995 0.04004 L 0.65625 3.33333E-6 " pathEditMode="relative" rAng="0" ptsTypes="AAAAA">
                                      <p:cBhvr>
                                        <p:cTn id="91" dur="2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7005 0.12663 C 0.0845 0.15533 0.10638 0.17084 0.12956 0.17084 C 0.15573 0.17084 0.17669 0.15533 0.19127 0.12663 L 0.26146 -4.81481E-6 " pathEditMode="relative" rAng="0" ptsTypes="AAAAA">
                                      <p:cBhvr>
                                        <p:cTn id="93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0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22304 -0.04004 C 0.2694 -0.04907 0.33906 -0.05393 0.41224 -0.05393 C 0.49544 -0.05393 0.56211 -0.04907 0.60846 -0.04004 L 0.83164 -3.7037E-6 " pathEditMode="relative" rAng="0" ptsTypes="AAAAA">
                                      <p:cBhvr>
                                        <p:cTn id="115" dur="2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15808 -0.11134 C 0.19102 -0.13657 0.24063 -0.14953 0.29258 -0.14953 C 0.3517 -0.14953 0.39896 -0.13657 0.43164 -0.11134 L 0.59102 -3.33333E-6 " pathEditMode="relative" rAng="0" ptsTypes="AAAAA">
                                      <p:cBhvr>
                                        <p:cTn id="117" dur="2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4205 -0.04004 C 0.17148 -0.04907 0.21614 -0.05393 0.26289 -0.05393 C 0.31601 -0.05393 0.35859 -0.04907 0.38802 -0.04004 L 0.53073 -2.96296E-6 " pathEditMode="relative" rAng="0" ptsTypes="AAAAA">
                                      <p:cBhvr>
                                        <p:cTn id="119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7279 0.04004 C 0.20872 0.04907 0.26263 0.05393 0.31953 0.05393 C 0.38398 0.05393 0.43568 0.04907 0.47174 0.04004 L 0.64531 2.96296E-6 " pathEditMode="relative" rAng="0" ptsTypes="AAAAA">
                                      <p:cBhvr>
                                        <p:cTn id="136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2685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2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2267 -0.04004 C 0.27383 -0.04907 0.3448 -0.05393 0.41915 -0.05393 C 0.50378 -0.05393 0.57149 -0.04907 0.61875 -0.04004 L 0.84571 -4.44444E-6 " pathEditMode="relative" rAng="0" ptsTypes="AAAAA">
                                      <p:cBhvr>
                                        <p:cTn id="143" dur="2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2708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2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2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0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2" dur="2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4" dur="2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6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8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0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2" dur="2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4" dur="2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04167E-6 4.07407E-6 L 0.17396 0.04004 C 0.21055 0.04907 0.26498 0.05393 0.32227 0.05393 C 0.38698 0.05393 0.43919 0.04907 0.47552 0.04004 L 0.65026 4.07407E-6 " pathEditMode="relative" rAng="0" ptsTypes="AAAAA">
                                      <p:cBhvr>
                                        <p:cTn id="176" dur="2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25E-6 -4.07407E-6 L 0.12292 0.04005 C 0.14857 0.04908 0.18685 0.05394 0.22735 0.05394 C 0.27318 0.05394 0.31003 0.04908 0.33568 0.04005 L 0.45886 -4.07407E-6 " pathEditMode="relative" rAng="0" ptsTypes="AAAAA">
                                      <p:cBhvr>
                                        <p:cTn id="178" dur="2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7 1.48148E-6 L 0.15755 0.04004 C 0.1905 0.04907 0.23984 0.05393 0.29167 0.05393 C 0.35052 0.05393 0.39779 0.04907 0.43047 0.04004 L 0.58867 1.48148E-6 " pathEditMode="relative" rAng="0" ptsTypes="AAAAA">
                                      <p:cBhvr>
                                        <p:cTn id="180" dur="2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125E-6 3.33333E-6 L 0.15144 0.04004 C 0.18282 0.04907 0.23008 0.05393 0.28021 0.05393 C 0.33659 0.05393 0.38203 0.04907 0.41328 0.04004 L 0.56524 3.33333E-6 " pathEditMode="relative" rAng="0" ptsTypes="AAAAA">
                                      <p:cBhvr>
                                        <p:cTn id="182" dur="2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6 4.44444E-6 L 0.17617 0.04004 C 0.21276 0.04907 0.26784 0.05393 0.32591 0.05393 C 0.39141 0.05393 0.4444 0.04907 0.48125 0.04004 L 0.65834 4.44444E-6 " pathEditMode="relative" rAng="0" ptsTypes="AAAAA">
                                      <p:cBhvr>
                                        <p:cTn id="184" dur="2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2685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0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20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20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20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0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20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20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20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20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20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25E-6 -4.07407E-6 L 0.17943 -0.04004 C 0.21667 -0.04907 0.27266 -0.05393 0.33177 -0.05393 C 0.3987 -0.05393 0.45248 -0.04907 0.48971 -0.04004 L 0.66953 -4.07407E-6 " pathEditMode="relative" rAng="0" ptsTypes="AAAAA">
                                      <p:cBhvr>
                                        <p:cTn id="211" dur="2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5E-6 4.81481E-6 L 0.16198 -0.07825 C 0.1957 -0.09584 0.24635 -0.1051 0.29961 -0.1051 C 0.35989 -0.1051 0.40872 -0.09584 0.44245 -0.07825 L 0.60508 4.81481E-6 " pathEditMode="relative" rAng="0" ptsTypes="AAAAA">
                                      <p:cBhvr>
                                        <p:cTn id="213" dur="2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7" y="-5255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6 -3.33333E-6 L 0.15886 -0.04004 C 0.1918 -0.04907 0.2418 -0.05393 0.29388 -0.05393 C 0.35339 -0.05393 0.40104 -0.04907 0.43373 -0.04004 L 0.59362 -3.33333E-6 " pathEditMode="relative" rAng="0" ptsTypes="AAAAA">
                                      <p:cBhvr>
                                        <p:cTn id="215" dur="2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4" y="-2708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20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20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20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0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91667E-6 -3.33333E-6 L 0.18333 0.04005 C 0.22161 0.04908 0.27903 0.05394 0.33932 0.05394 C 0.40768 0.05394 0.46263 0.04908 0.50091 0.04005 L 0.68476 -3.33333E-6 " pathEditMode="relative" rAng="0" ptsTypes="AAAAA">
                                      <p:cBhvr>
                                        <p:cTn id="232" dur="2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70833E-6 0 L 0.14896 0.04005 C 0.18008 0.04907 0.22643 0.05394 0.27539 0.05394 C 0.33112 0.05394 0.37591 0.04907 0.40677 0.04005 L 0.55625 0 " pathEditMode="relative" rAng="0" ptsTypes="AAAAA">
                                      <p:cBhvr>
                                        <p:cTn id="234" dur="2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2685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-4.44444E-6 L 0.17591 0.04005 C 0.2125 0.04908 0.26757 0.05394 0.32539 0.05394 C 0.39101 0.05394 0.44362 0.04908 0.47994 0.04005 L 0.65625 -4.44444E-6 " pathEditMode="relative" rAng="0" ptsTypes="AAAAA">
                                      <p:cBhvr>
                                        <p:cTn id="236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8.33333E-7 -2.59259E-6 L 0.07005 0.12662 C 0.0845 0.15533 0.10638 0.17084 0.12956 0.17084 C 0.15573 0.17084 0.17669 0.15533 0.19128 0.12662 L 0.26146 -2.59259E-6 " pathEditMode="relative" rAng="0" ptsTypes="AAAAA">
                                      <p:cBhvr>
                                        <p:cTn id="238" dur="2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0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20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20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20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20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20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70833E-6 -1.48148E-6 L 0.22304 -0.04004 C 0.2694 -0.04907 0.33906 -0.05393 0.41224 -0.05393 C 0.49544 -0.05393 0.56211 -0.04907 0.60846 -0.04004 L 0.83164 -1.48148E-6 " pathEditMode="relative" rAng="0" ptsTypes="AAAAA">
                                      <p:cBhvr>
                                        <p:cTn id="260" dur="2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54167E-6 -1.11111E-6 L 0.15808 -0.11134 C 0.19102 -0.13657 0.24063 -0.14954 0.29258 -0.14954 C 0.3517 -0.14954 0.39896 -0.13657 0.43164 -0.11134 L 0.59102 -1.11111E-6 " pathEditMode="relative" rAng="0" ptsTypes="AAAAA">
                                      <p:cBhvr>
                                        <p:cTn id="262" dur="2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1.875E-6 -7.40741E-7 L 0.14206 -0.04005 C 0.17135 -0.04907 0.21614 -0.05393 0.26276 -0.05393 C 0.31601 -0.05393 0.35846 -0.04907 0.38789 -0.04005 L 0.5306 -7.40741E-7 " pathEditMode="relative" rAng="0" ptsTypes="AAAAA">
                                      <p:cBhvr>
                                        <p:cTn id="264" dur="2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20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20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20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20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20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20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7 3.7037E-6 L 0.17266 0.04004 C 0.20872 0.04907 0.2625 0.05393 0.31953 0.05393 C 0.38385 0.05393 0.43555 0.04907 0.47175 0.04004 L 0.64531 3.7037E-6 " pathEditMode="relative" rAng="0" ptsTypes="AAAAA">
                                      <p:cBhvr>
                                        <p:cTn id="281" dur="2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2685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0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0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-2.22222E-6 L 0.22669 -0.04004 C 0.27382 -0.04907 0.34479 -0.05393 0.41914 -0.05393 C 0.50377 -0.05393 0.57148 -0.04907 0.61875 -0.04004 L 0.8457 -2.22222E-6 " pathEditMode="relative" rAng="0" ptsTypes="AAAAA">
                                      <p:cBhvr>
                                        <p:cTn id="288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2708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20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20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5" dur="2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6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7" dur="2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8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99" dur="2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0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301" dur="2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2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303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4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5" dur="2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6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7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8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09" dur="2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0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311" dur="2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2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3" dur="2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4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5" dur="2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6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7" dur="2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8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319" dur="2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A89853-1353-4B33-9F08-6E93297B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herryBlossom">
            <a:hlinkClick r:id="" action="ppaction://media"/>
            <a:extLst>
              <a:ext uri="{FF2B5EF4-FFF2-40B4-BE49-F238E27FC236}">
                <a16:creationId xmlns:a16="http://schemas.microsoft.com/office/drawing/2014/main" id="{4AABE1A1-E3AF-4099-9739-F1D4CC5785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919" t="14044" r="3707" b="4582"/>
          <a:stretch/>
        </p:blipFill>
        <p:spPr>
          <a:xfrm>
            <a:off x="0" y="0"/>
            <a:ext cx="12192000" cy="68579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30FB52-D2A2-4BE4-B1E1-5837143FB562}"/>
              </a:ext>
            </a:extLst>
          </p:cNvPr>
          <p:cNvSpPr txBox="1"/>
          <p:nvPr/>
        </p:nvSpPr>
        <p:spPr>
          <a:xfrm>
            <a:off x="11150083" y="13062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9D3E5-76E0-44EA-997B-E2519ED9A15F}"/>
              </a:ext>
            </a:extLst>
          </p:cNvPr>
          <p:cNvSpPr txBox="1"/>
          <p:nvPr/>
        </p:nvSpPr>
        <p:spPr>
          <a:xfrm>
            <a:off x="3464559" y="5694986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5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97C45CE4-B969-419E-9937-48BBFDA3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30" y="1391335"/>
            <a:ext cx="8669339" cy="40753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52D58C-04AD-4C9B-8186-93D6FD8B9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3062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4B99D3E5-76E0-44EA-997B-E2519ED9A15F}"/>
              </a:ext>
            </a:extLst>
          </p:cNvPr>
          <p:cNvSpPr txBox="1"/>
          <p:nvPr/>
        </p:nvSpPr>
        <p:spPr>
          <a:xfrm>
            <a:off x="3464559" y="5694986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5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97C45CE4-B969-419E-9937-48BBFDA3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60" y="1156369"/>
            <a:ext cx="9654877" cy="453861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9BCECBA-7454-4219-913F-8041D64BEFB9}"/>
              </a:ext>
            </a:extLst>
          </p:cNvPr>
          <p:cNvSpPr txBox="1"/>
          <p:nvPr/>
        </p:nvSpPr>
        <p:spPr>
          <a:xfrm>
            <a:off x="3616959" y="5847386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SAKAMOTO DAYS (#143)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0A4FDE-CC04-4F95-8275-0AE5B306B42C}"/>
              </a:ext>
            </a:extLst>
          </p:cNvPr>
          <p:cNvSpPr/>
          <p:nvPr/>
        </p:nvSpPr>
        <p:spPr>
          <a:xfrm>
            <a:off x="-2" y="0"/>
            <a:ext cx="12192000" cy="966777"/>
          </a:xfrm>
          <a:custGeom>
            <a:avLst/>
            <a:gdLst>
              <a:gd name="connsiteX0" fmla="*/ 0 w 12192000"/>
              <a:gd name="connsiteY0" fmla="*/ 0 h 850629"/>
              <a:gd name="connsiteX1" fmla="*/ 12192000 w 12192000"/>
              <a:gd name="connsiteY1" fmla="*/ 0 h 850629"/>
              <a:gd name="connsiteX2" fmla="*/ 12192000 w 12192000"/>
              <a:gd name="connsiteY2" fmla="*/ 850629 h 850629"/>
              <a:gd name="connsiteX3" fmla="*/ 0 w 12192000"/>
              <a:gd name="connsiteY3" fmla="*/ 850629 h 850629"/>
              <a:gd name="connsiteX4" fmla="*/ 0 w 12192000"/>
              <a:gd name="connsiteY4" fmla="*/ 0 h 850629"/>
              <a:gd name="connsiteX0" fmla="*/ 0 w 12192000"/>
              <a:gd name="connsiteY0" fmla="*/ 0 h 1241946"/>
              <a:gd name="connsiteX1" fmla="*/ 12192000 w 12192000"/>
              <a:gd name="connsiteY1" fmla="*/ 0 h 1241946"/>
              <a:gd name="connsiteX2" fmla="*/ 12192000 w 12192000"/>
              <a:gd name="connsiteY2" fmla="*/ 850629 h 1241946"/>
              <a:gd name="connsiteX3" fmla="*/ 2340591 w 12192000"/>
              <a:gd name="connsiteY3" fmla="*/ 1241946 h 1241946"/>
              <a:gd name="connsiteX4" fmla="*/ 0 w 12192000"/>
              <a:gd name="connsiteY4" fmla="*/ 850629 h 1241946"/>
              <a:gd name="connsiteX5" fmla="*/ 0 w 12192000"/>
              <a:gd name="connsiteY5" fmla="*/ 0 h 1241946"/>
              <a:gd name="connsiteX0" fmla="*/ 0 w 12192000"/>
              <a:gd name="connsiteY0" fmla="*/ 0 h 1244425"/>
              <a:gd name="connsiteX1" fmla="*/ 12192000 w 12192000"/>
              <a:gd name="connsiteY1" fmla="*/ 0 h 1244425"/>
              <a:gd name="connsiteX2" fmla="*/ 12192000 w 12192000"/>
              <a:gd name="connsiteY2" fmla="*/ 850629 h 1244425"/>
              <a:gd name="connsiteX3" fmla="*/ 5943600 w 12192000"/>
              <a:gd name="connsiteY3" fmla="*/ 702859 h 1244425"/>
              <a:gd name="connsiteX4" fmla="*/ 2340591 w 12192000"/>
              <a:gd name="connsiteY4" fmla="*/ 1241946 h 1244425"/>
              <a:gd name="connsiteX5" fmla="*/ 0 w 12192000"/>
              <a:gd name="connsiteY5" fmla="*/ 850629 h 1244425"/>
              <a:gd name="connsiteX6" fmla="*/ 0 w 12192000"/>
              <a:gd name="connsiteY6" fmla="*/ 0 h 1244425"/>
              <a:gd name="connsiteX0" fmla="*/ 0 w 12192000"/>
              <a:gd name="connsiteY0" fmla="*/ 0 h 1244398"/>
              <a:gd name="connsiteX1" fmla="*/ 12192000 w 12192000"/>
              <a:gd name="connsiteY1" fmla="*/ 0 h 1244398"/>
              <a:gd name="connsiteX2" fmla="*/ 12192000 w 12192000"/>
              <a:gd name="connsiteY2" fmla="*/ 850629 h 1244398"/>
              <a:gd name="connsiteX3" fmla="*/ 10372299 w 12192000"/>
              <a:gd name="connsiteY3" fmla="*/ 1084996 h 1244398"/>
              <a:gd name="connsiteX4" fmla="*/ 5943600 w 12192000"/>
              <a:gd name="connsiteY4" fmla="*/ 702859 h 1244398"/>
              <a:gd name="connsiteX5" fmla="*/ 2340591 w 12192000"/>
              <a:gd name="connsiteY5" fmla="*/ 1241946 h 1244398"/>
              <a:gd name="connsiteX6" fmla="*/ 0 w 12192000"/>
              <a:gd name="connsiteY6" fmla="*/ 850629 h 1244398"/>
              <a:gd name="connsiteX7" fmla="*/ 0 w 12192000"/>
              <a:gd name="connsiteY7" fmla="*/ 0 h 1244398"/>
              <a:gd name="connsiteX0" fmla="*/ 0 w 12192000"/>
              <a:gd name="connsiteY0" fmla="*/ 0 h 1088424"/>
              <a:gd name="connsiteX1" fmla="*/ 12192000 w 12192000"/>
              <a:gd name="connsiteY1" fmla="*/ 0 h 1088424"/>
              <a:gd name="connsiteX2" fmla="*/ 12192000 w 12192000"/>
              <a:gd name="connsiteY2" fmla="*/ 850629 h 1088424"/>
              <a:gd name="connsiteX3" fmla="*/ 10372299 w 12192000"/>
              <a:gd name="connsiteY3" fmla="*/ 1084996 h 1088424"/>
              <a:gd name="connsiteX4" fmla="*/ 5943600 w 12192000"/>
              <a:gd name="connsiteY4" fmla="*/ 702859 h 1088424"/>
              <a:gd name="connsiteX5" fmla="*/ 1999397 w 12192000"/>
              <a:gd name="connsiteY5" fmla="*/ 723331 h 1088424"/>
              <a:gd name="connsiteX6" fmla="*/ 0 w 12192000"/>
              <a:gd name="connsiteY6" fmla="*/ 850629 h 1088424"/>
              <a:gd name="connsiteX7" fmla="*/ 0 w 12192000"/>
              <a:gd name="connsiteY7" fmla="*/ 0 h 1088424"/>
              <a:gd name="connsiteX0" fmla="*/ 0 w 12192000"/>
              <a:gd name="connsiteY0" fmla="*/ 0 h 1097979"/>
              <a:gd name="connsiteX1" fmla="*/ 12192000 w 12192000"/>
              <a:gd name="connsiteY1" fmla="*/ 0 h 1097979"/>
              <a:gd name="connsiteX2" fmla="*/ 12192000 w 12192000"/>
              <a:gd name="connsiteY2" fmla="*/ 850629 h 1097979"/>
              <a:gd name="connsiteX3" fmla="*/ 10372299 w 12192000"/>
              <a:gd name="connsiteY3" fmla="*/ 1084996 h 1097979"/>
              <a:gd name="connsiteX4" fmla="*/ 5643349 w 12192000"/>
              <a:gd name="connsiteY4" fmla="*/ 1091820 h 1097979"/>
              <a:gd name="connsiteX5" fmla="*/ 1999397 w 12192000"/>
              <a:gd name="connsiteY5" fmla="*/ 723331 h 1097979"/>
              <a:gd name="connsiteX6" fmla="*/ 0 w 12192000"/>
              <a:gd name="connsiteY6" fmla="*/ 850629 h 1097979"/>
              <a:gd name="connsiteX7" fmla="*/ 0 w 12192000"/>
              <a:gd name="connsiteY7" fmla="*/ 0 h 1097979"/>
              <a:gd name="connsiteX0" fmla="*/ 0 w 12192000"/>
              <a:gd name="connsiteY0" fmla="*/ 0 h 1192387"/>
              <a:gd name="connsiteX1" fmla="*/ 12192000 w 12192000"/>
              <a:gd name="connsiteY1" fmla="*/ 0 h 1192387"/>
              <a:gd name="connsiteX2" fmla="*/ 12192000 w 12192000"/>
              <a:gd name="connsiteY2" fmla="*/ 850629 h 1192387"/>
              <a:gd name="connsiteX3" fmla="*/ 10372299 w 12192000"/>
              <a:gd name="connsiteY3" fmla="*/ 1084996 h 1192387"/>
              <a:gd name="connsiteX4" fmla="*/ 5622877 w 12192000"/>
              <a:gd name="connsiteY4" fmla="*/ 1187354 h 1192387"/>
              <a:gd name="connsiteX5" fmla="*/ 1999397 w 12192000"/>
              <a:gd name="connsiteY5" fmla="*/ 723331 h 1192387"/>
              <a:gd name="connsiteX6" fmla="*/ 0 w 12192000"/>
              <a:gd name="connsiteY6" fmla="*/ 850629 h 1192387"/>
              <a:gd name="connsiteX7" fmla="*/ 0 w 12192000"/>
              <a:gd name="connsiteY7" fmla="*/ 0 h 1192387"/>
              <a:gd name="connsiteX0" fmla="*/ 0 w 12192000"/>
              <a:gd name="connsiteY0" fmla="*/ 0 h 1192387"/>
              <a:gd name="connsiteX1" fmla="*/ 12192000 w 12192000"/>
              <a:gd name="connsiteY1" fmla="*/ 0 h 1192387"/>
              <a:gd name="connsiteX2" fmla="*/ 12192000 w 12192000"/>
              <a:gd name="connsiteY2" fmla="*/ 850629 h 1192387"/>
              <a:gd name="connsiteX3" fmla="*/ 10351827 w 12192000"/>
              <a:gd name="connsiteY3" fmla="*/ 573205 h 1192387"/>
              <a:gd name="connsiteX4" fmla="*/ 5622877 w 12192000"/>
              <a:gd name="connsiteY4" fmla="*/ 1187354 h 1192387"/>
              <a:gd name="connsiteX5" fmla="*/ 1999397 w 12192000"/>
              <a:gd name="connsiteY5" fmla="*/ 723331 h 1192387"/>
              <a:gd name="connsiteX6" fmla="*/ 0 w 12192000"/>
              <a:gd name="connsiteY6" fmla="*/ 850629 h 1192387"/>
              <a:gd name="connsiteX7" fmla="*/ 0 w 12192000"/>
              <a:gd name="connsiteY7" fmla="*/ 0 h 1192387"/>
              <a:gd name="connsiteX0" fmla="*/ 0 w 12192000"/>
              <a:gd name="connsiteY0" fmla="*/ 0 h 1192387"/>
              <a:gd name="connsiteX1" fmla="*/ 12192000 w 12192000"/>
              <a:gd name="connsiteY1" fmla="*/ 0 h 1192387"/>
              <a:gd name="connsiteX2" fmla="*/ 12192000 w 12192000"/>
              <a:gd name="connsiteY2" fmla="*/ 850629 h 1192387"/>
              <a:gd name="connsiteX3" fmla="*/ 10037928 w 12192000"/>
              <a:gd name="connsiteY3" fmla="*/ 552734 h 1192387"/>
              <a:gd name="connsiteX4" fmla="*/ 5622877 w 12192000"/>
              <a:gd name="connsiteY4" fmla="*/ 1187354 h 1192387"/>
              <a:gd name="connsiteX5" fmla="*/ 1999397 w 12192000"/>
              <a:gd name="connsiteY5" fmla="*/ 723331 h 1192387"/>
              <a:gd name="connsiteX6" fmla="*/ 0 w 12192000"/>
              <a:gd name="connsiteY6" fmla="*/ 850629 h 1192387"/>
              <a:gd name="connsiteX7" fmla="*/ 0 w 12192000"/>
              <a:gd name="connsiteY7" fmla="*/ 0 h 1192387"/>
              <a:gd name="connsiteX0" fmla="*/ 0 w 12192000"/>
              <a:gd name="connsiteY0" fmla="*/ 0 h 1192387"/>
              <a:gd name="connsiteX1" fmla="*/ 12192000 w 12192000"/>
              <a:gd name="connsiteY1" fmla="*/ 0 h 1192387"/>
              <a:gd name="connsiteX2" fmla="*/ 12192000 w 12192000"/>
              <a:gd name="connsiteY2" fmla="*/ 850629 h 1192387"/>
              <a:gd name="connsiteX3" fmla="*/ 9737678 w 12192000"/>
              <a:gd name="connsiteY3" fmla="*/ 696036 h 1192387"/>
              <a:gd name="connsiteX4" fmla="*/ 5622877 w 12192000"/>
              <a:gd name="connsiteY4" fmla="*/ 1187354 h 1192387"/>
              <a:gd name="connsiteX5" fmla="*/ 1999397 w 12192000"/>
              <a:gd name="connsiteY5" fmla="*/ 723331 h 1192387"/>
              <a:gd name="connsiteX6" fmla="*/ 0 w 12192000"/>
              <a:gd name="connsiteY6" fmla="*/ 850629 h 1192387"/>
              <a:gd name="connsiteX7" fmla="*/ 0 w 12192000"/>
              <a:gd name="connsiteY7" fmla="*/ 0 h 1192387"/>
              <a:gd name="connsiteX0" fmla="*/ 0 w 12192000"/>
              <a:gd name="connsiteY0" fmla="*/ 0 h 1192387"/>
              <a:gd name="connsiteX1" fmla="*/ 12192000 w 12192000"/>
              <a:gd name="connsiteY1" fmla="*/ 0 h 1192387"/>
              <a:gd name="connsiteX2" fmla="*/ 12192000 w 12192000"/>
              <a:gd name="connsiteY2" fmla="*/ 850629 h 1192387"/>
              <a:gd name="connsiteX3" fmla="*/ 9587552 w 12192000"/>
              <a:gd name="connsiteY3" fmla="*/ 736980 h 1192387"/>
              <a:gd name="connsiteX4" fmla="*/ 5622877 w 12192000"/>
              <a:gd name="connsiteY4" fmla="*/ 1187354 h 1192387"/>
              <a:gd name="connsiteX5" fmla="*/ 1999397 w 12192000"/>
              <a:gd name="connsiteY5" fmla="*/ 723331 h 1192387"/>
              <a:gd name="connsiteX6" fmla="*/ 0 w 12192000"/>
              <a:gd name="connsiteY6" fmla="*/ 850629 h 1192387"/>
              <a:gd name="connsiteX7" fmla="*/ 0 w 12192000"/>
              <a:gd name="connsiteY7" fmla="*/ 0 h 1192387"/>
              <a:gd name="connsiteX0" fmla="*/ 0 w 12192000"/>
              <a:gd name="connsiteY0" fmla="*/ 0 h 971003"/>
              <a:gd name="connsiteX1" fmla="*/ 12192000 w 12192000"/>
              <a:gd name="connsiteY1" fmla="*/ 0 h 971003"/>
              <a:gd name="connsiteX2" fmla="*/ 12192000 w 12192000"/>
              <a:gd name="connsiteY2" fmla="*/ 850629 h 971003"/>
              <a:gd name="connsiteX3" fmla="*/ 9587552 w 12192000"/>
              <a:gd name="connsiteY3" fmla="*/ 736980 h 971003"/>
              <a:gd name="connsiteX4" fmla="*/ 4920017 w 12192000"/>
              <a:gd name="connsiteY4" fmla="*/ 962166 h 971003"/>
              <a:gd name="connsiteX5" fmla="*/ 1999397 w 12192000"/>
              <a:gd name="connsiteY5" fmla="*/ 723331 h 971003"/>
              <a:gd name="connsiteX6" fmla="*/ 0 w 12192000"/>
              <a:gd name="connsiteY6" fmla="*/ 850629 h 971003"/>
              <a:gd name="connsiteX7" fmla="*/ 0 w 12192000"/>
              <a:gd name="connsiteY7" fmla="*/ 0 h 971003"/>
              <a:gd name="connsiteX0" fmla="*/ 0 w 12192000"/>
              <a:gd name="connsiteY0" fmla="*/ 0 h 967627"/>
              <a:gd name="connsiteX1" fmla="*/ 12192000 w 12192000"/>
              <a:gd name="connsiteY1" fmla="*/ 0 h 967627"/>
              <a:gd name="connsiteX2" fmla="*/ 12192000 w 12192000"/>
              <a:gd name="connsiteY2" fmla="*/ 850629 h 967627"/>
              <a:gd name="connsiteX3" fmla="*/ 9587552 w 12192000"/>
              <a:gd name="connsiteY3" fmla="*/ 736980 h 967627"/>
              <a:gd name="connsiteX4" fmla="*/ 4920017 w 12192000"/>
              <a:gd name="connsiteY4" fmla="*/ 962166 h 967627"/>
              <a:gd name="connsiteX5" fmla="*/ 1835624 w 12192000"/>
              <a:gd name="connsiteY5" fmla="*/ 539087 h 967627"/>
              <a:gd name="connsiteX6" fmla="*/ 0 w 12192000"/>
              <a:gd name="connsiteY6" fmla="*/ 850629 h 967627"/>
              <a:gd name="connsiteX7" fmla="*/ 0 w 12192000"/>
              <a:gd name="connsiteY7" fmla="*/ 0 h 967627"/>
              <a:gd name="connsiteX0" fmla="*/ 0 w 12192000"/>
              <a:gd name="connsiteY0" fmla="*/ 0 h 967627"/>
              <a:gd name="connsiteX1" fmla="*/ 12192000 w 12192000"/>
              <a:gd name="connsiteY1" fmla="*/ 0 h 967627"/>
              <a:gd name="connsiteX2" fmla="*/ 12192000 w 12192000"/>
              <a:gd name="connsiteY2" fmla="*/ 850629 h 967627"/>
              <a:gd name="connsiteX3" fmla="*/ 9348716 w 12192000"/>
              <a:gd name="connsiteY3" fmla="*/ 423082 h 967627"/>
              <a:gd name="connsiteX4" fmla="*/ 4920017 w 12192000"/>
              <a:gd name="connsiteY4" fmla="*/ 962166 h 967627"/>
              <a:gd name="connsiteX5" fmla="*/ 1835624 w 12192000"/>
              <a:gd name="connsiteY5" fmla="*/ 539087 h 967627"/>
              <a:gd name="connsiteX6" fmla="*/ 0 w 12192000"/>
              <a:gd name="connsiteY6" fmla="*/ 850629 h 967627"/>
              <a:gd name="connsiteX7" fmla="*/ 0 w 12192000"/>
              <a:gd name="connsiteY7" fmla="*/ 0 h 967627"/>
              <a:gd name="connsiteX0" fmla="*/ 0 w 12192000"/>
              <a:gd name="connsiteY0" fmla="*/ 0 h 966777"/>
              <a:gd name="connsiteX1" fmla="*/ 12192000 w 12192000"/>
              <a:gd name="connsiteY1" fmla="*/ 0 h 966777"/>
              <a:gd name="connsiteX2" fmla="*/ 12192000 w 12192000"/>
              <a:gd name="connsiteY2" fmla="*/ 850629 h 966777"/>
              <a:gd name="connsiteX3" fmla="*/ 9348716 w 12192000"/>
              <a:gd name="connsiteY3" fmla="*/ 423082 h 966777"/>
              <a:gd name="connsiteX4" fmla="*/ 4920017 w 12192000"/>
              <a:gd name="connsiteY4" fmla="*/ 962166 h 966777"/>
              <a:gd name="connsiteX5" fmla="*/ 1555845 w 12192000"/>
              <a:gd name="connsiteY5" fmla="*/ 450376 h 966777"/>
              <a:gd name="connsiteX6" fmla="*/ 0 w 12192000"/>
              <a:gd name="connsiteY6" fmla="*/ 850629 h 966777"/>
              <a:gd name="connsiteX7" fmla="*/ 0 w 12192000"/>
              <a:gd name="connsiteY7" fmla="*/ 0 h 966777"/>
              <a:gd name="connsiteX0" fmla="*/ 0 w 12192000"/>
              <a:gd name="connsiteY0" fmla="*/ 0 h 966777"/>
              <a:gd name="connsiteX1" fmla="*/ 12192000 w 12192000"/>
              <a:gd name="connsiteY1" fmla="*/ 0 h 966777"/>
              <a:gd name="connsiteX2" fmla="*/ 12192000 w 12192000"/>
              <a:gd name="connsiteY2" fmla="*/ 850629 h 966777"/>
              <a:gd name="connsiteX3" fmla="*/ 9348716 w 12192000"/>
              <a:gd name="connsiteY3" fmla="*/ 423082 h 966777"/>
              <a:gd name="connsiteX4" fmla="*/ 4920017 w 12192000"/>
              <a:gd name="connsiteY4" fmla="*/ 962166 h 966777"/>
              <a:gd name="connsiteX5" fmla="*/ 1555845 w 12192000"/>
              <a:gd name="connsiteY5" fmla="*/ 450376 h 966777"/>
              <a:gd name="connsiteX6" fmla="*/ 0 w 12192000"/>
              <a:gd name="connsiteY6" fmla="*/ 850629 h 966777"/>
              <a:gd name="connsiteX7" fmla="*/ 0 w 12192000"/>
              <a:gd name="connsiteY7" fmla="*/ 0 h 9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66777">
                <a:moveTo>
                  <a:pt x="0" y="0"/>
                </a:moveTo>
                <a:lnTo>
                  <a:pt x="12192000" y="0"/>
                </a:lnTo>
                <a:lnTo>
                  <a:pt x="12192000" y="850629"/>
                </a:lnTo>
                <a:cubicBezTo>
                  <a:pt x="11893266" y="998479"/>
                  <a:pt x="10390116" y="447710"/>
                  <a:pt x="9348716" y="423082"/>
                </a:cubicBezTo>
                <a:lnTo>
                  <a:pt x="4920017" y="962166"/>
                </a:lnTo>
                <a:cubicBezTo>
                  <a:pt x="3576850" y="1021307"/>
                  <a:pt x="2554406" y="492849"/>
                  <a:pt x="1555845" y="450376"/>
                </a:cubicBezTo>
                <a:cubicBezTo>
                  <a:pt x="921224" y="495084"/>
                  <a:pt x="518615" y="717211"/>
                  <a:pt x="0" y="850629"/>
                </a:cubicBezTo>
                <a:lnTo>
                  <a:pt x="0" y="0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innerShdw blurRad="292100" dist="50800" dir="1386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52D58C-04AD-4C9B-8186-93D6FD8B9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30629"/>
            <a:ext cx="720000" cy="7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30FB52-D2A2-4BE4-B1E1-5837143FB562}"/>
              </a:ext>
            </a:extLst>
          </p:cNvPr>
          <p:cNvSpPr txBox="1"/>
          <p:nvPr/>
        </p:nvSpPr>
        <p:spPr>
          <a:xfrm>
            <a:off x="11150083" y="13062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4534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erryBlossom">
            <a:hlinkClick r:id="" action="ppaction://media"/>
            <a:extLst>
              <a:ext uri="{FF2B5EF4-FFF2-40B4-BE49-F238E27FC236}">
                <a16:creationId xmlns:a16="http://schemas.microsoft.com/office/drawing/2014/main" id="{A8B9030A-10C1-4E2F-AD60-D9ED122DA1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919" t="14044" r="3707" b="458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6E1D6C0-A987-4D2A-AEA1-FB57344A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14E252-4720-497A-A8BB-345F1587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DF519754-0584-4578-83C6-4527AD0DF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1820"/>
            <a:ext cx="12192000" cy="487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turn button">
            <a:hlinkClick r:id="rId7" action="ppaction://hlinksldjump"/>
            <a:extLst>
              <a:ext uri="{FF2B5EF4-FFF2-40B4-BE49-F238E27FC236}">
                <a16:creationId xmlns:a16="http://schemas.microsoft.com/office/drawing/2014/main" id="{4280BA56-D36F-49F5-ACCB-A9F9C3740E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91" t="8236" r="24555" b="7647"/>
          <a:stretch/>
        </p:blipFill>
        <p:spPr>
          <a:xfrm>
            <a:off x="27296" y="-12278"/>
            <a:ext cx="810050" cy="9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erryBlossom">
            <a:hlinkClick r:id="" action="ppaction://media"/>
            <a:extLst>
              <a:ext uri="{FF2B5EF4-FFF2-40B4-BE49-F238E27FC236}">
                <a16:creationId xmlns:a16="http://schemas.microsoft.com/office/drawing/2014/main" id="{6488FF30-A824-4439-842F-BBFB77642C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919" t="14044" r="3707" b="458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6E1D6C0-A987-4D2A-AEA1-FB57344A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14E252-4720-497A-A8BB-345F1587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DF519754-0584-4578-83C6-4527AD0DF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23" y="1825625"/>
            <a:ext cx="8186382" cy="327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25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erryBlossom">
            <a:hlinkClick r:id="" action="ppaction://media"/>
            <a:extLst>
              <a:ext uri="{FF2B5EF4-FFF2-40B4-BE49-F238E27FC236}">
                <a16:creationId xmlns:a16="http://schemas.microsoft.com/office/drawing/2014/main" id="{F2F3C05F-9AF8-48D6-A852-E0CBB4302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4919" t="14044" r="3707" b="458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D9F289-4B8F-483D-9935-8134374D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92000" cy="4876800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BC624D-F83A-48D3-9CF7-01393504B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30629"/>
            <a:ext cx="720000" cy="7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1150083" y="13062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3464560" y="6002060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8" name="Return button">
            <a:hlinkClick r:id="rId9" action="ppaction://hlinksldjump"/>
            <a:extLst>
              <a:ext uri="{FF2B5EF4-FFF2-40B4-BE49-F238E27FC236}">
                <a16:creationId xmlns:a16="http://schemas.microsoft.com/office/drawing/2014/main" id="{CC05BF98-B7D5-44C7-BE32-1DAF414942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591" t="8236" r="24555" b="7647"/>
          <a:stretch/>
        </p:blipFill>
        <p:spPr>
          <a:xfrm>
            <a:off x="11440439" y="5943600"/>
            <a:ext cx="75156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D9F289-4B8F-483D-9935-8134374D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43" y="1503535"/>
            <a:ext cx="9301513" cy="3720605"/>
          </a:xfrm>
          <a:prstGeom prst="round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BC624D-F83A-48D3-9CF7-01393504B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" y="211959"/>
            <a:ext cx="720000" cy="7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446150" y="21195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3464560" y="6002060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12" name="Scouter FX">
            <a:extLst>
              <a:ext uri="{FF2B5EF4-FFF2-40B4-BE49-F238E27FC236}">
                <a16:creationId xmlns:a16="http://schemas.microsoft.com/office/drawing/2014/main" id="{65B3A70E-3D3E-43F2-9859-183136504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42" y="-54841"/>
            <a:ext cx="2867944" cy="1613218"/>
          </a:xfrm>
          <a:prstGeom prst="rect">
            <a:avLst/>
          </a:prstGeom>
          <a:effectLst>
            <a:outerShdw dist="38100" dir="2700000" algn="tl" rotWithShape="0">
              <a:srgbClr val="FF47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949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E68205B0-E1BF-4253-8E53-51FADFF94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43" y="1483062"/>
            <a:ext cx="9301513" cy="37206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BC624D-F83A-48D3-9CF7-01393504B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" y="211959"/>
            <a:ext cx="720000" cy="720000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35F2B4B-82CD-4BF6-A7CE-4FCFAA4F1DF9}"/>
              </a:ext>
            </a:extLst>
          </p:cNvPr>
          <p:cNvSpPr/>
          <p:nvPr/>
        </p:nvSpPr>
        <p:spPr>
          <a:xfrm>
            <a:off x="10042159" y="20781"/>
            <a:ext cx="2094427" cy="1263031"/>
          </a:xfrm>
          <a:prstGeom prst="roundRect">
            <a:avLst/>
          </a:prstGeom>
          <a:solidFill>
            <a:schemeClr val="accent6">
              <a:alpha val="67000"/>
            </a:schemeClr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446150" y="21195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678478" y="5954994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12" name="Scouter FX">
            <a:extLst>
              <a:ext uri="{FF2B5EF4-FFF2-40B4-BE49-F238E27FC236}">
                <a16:creationId xmlns:a16="http://schemas.microsoft.com/office/drawing/2014/main" id="{65B3A70E-3D3E-43F2-9859-183136504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4410" y="-90055"/>
            <a:ext cx="2867944" cy="1613218"/>
          </a:xfrm>
          <a:prstGeom prst="rect">
            <a:avLst/>
          </a:prstGeom>
          <a:effectLst>
            <a:outerShdw dist="38100" dir="2700000" algn="tl" rotWithShape="0">
              <a:srgbClr val="FF4700"/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85A19A7-90FF-4EC7-B3EF-3BB7B118B4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593229" y="2114882"/>
            <a:ext cx="1201599" cy="238229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AE21260-7599-4C90-B56A-C8CBE1AAD6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0746756" y="2185834"/>
            <a:ext cx="1241962" cy="224178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9853D1D-531F-4CBF-AE19-BCD0D5106B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88" y="9811"/>
            <a:ext cx="1484348" cy="14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22 0.0007 L 3.33333E-6 -4.44444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03411 -0.0007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6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05 3.7037E-7 L 0.22852 -0.0011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E68205B0-E1BF-4253-8E53-51FADFF94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43" y="1483062"/>
            <a:ext cx="9301513" cy="37206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BC624D-F83A-48D3-9CF7-01393504B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" y="211959"/>
            <a:ext cx="720000" cy="720000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35F2B4B-82CD-4BF6-A7CE-4FCFAA4F1DF9}"/>
              </a:ext>
            </a:extLst>
          </p:cNvPr>
          <p:cNvSpPr/>
          <p:nvPr/>
        </p:nvSpPr>
        <p:spPr>
          <a:xfrm>
            <a:off x="10042159" y="20781"/>
            <a:ext cx="2094427" cy="1263031"/>
          </a:xfrm>
          <a:prstGeom prst="roundRect">
            <a:avLst/>
          </a:prstGeom>
          <a:solidFill>
            <a:schemeClr val="accent6">
              <a:alpha val="67000"/>
            </a:schemeClr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446150" y="21195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678478" y="5954994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12" name="Scouter FX">
            <a:extLst>
              <a:ext uri="{FF2B5EF4-FFF2-40B4-BE49-F238E27FC236}">
                <a16:creationId xmlns:a16="http://schemas.microsoft.com/office/drawing/2014/main" id="{65B3A70E-3D3E-43F2-9859-183136504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4410" y="-90055"/>
            <a:ext cx="2867944" cy="1613218"/>
          </a:xfrm>
          <a:prstGeom prst="rect">
            <a:avLst/>
          </a:prstGeom>
          <a:effectLst>
            <a:outerShdw dist="38100" dir="2700000" algn="tl" rotWithShape="0">
              <a:srgbClr val="FF4700"/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486ADFD-10A2-4BBF-9511-74C0C35A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8230">
            <a:off x="2567744" y="4461493"/>
            <a:ext cx="1484348" cy="14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2317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4.16667E-6 0.00024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4" presetClass="entr" presetSubtype="5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122</Words>
  <Application>Microsoft Office PowerPoint</Application>
  <PresentationFormat>Grand écran</PresentationFormat>
  <Paragraphs>43</Paragraphs>
  <Slides>18</Slides>
  <Notes>12</Notes>
  <HiddenSlides>0</HiddenSlides>
  <MMClips>7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Bahnschrift SemiBold SemiConden</vt:lpstr>
      <vt:lpstr>Calibri</vt:lpstr>
      <vt:lpstr>Calibri Light</vt:lpstr>
      <vt:lpstr>Saiyan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38</cp:revision>
  <dcterms:created xsi:type="dcterms:W3CDTF">2023-09-17T17:33:29Z</dcterms:created>
  <dcterms:modified xsi:type="dcterms:W3CDTF">2023-10-01T20:23:05Z</dcterms:modified>
</cp:coreProperties>
</file>